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387" r:id="rId2"/>
    <p:sldId id="361" r:id="rId3"/>
    <p:sldId id="408" r:id="rId4"/>
    <p:sldId id="390" r:id="rId5"/>
    <p:sldId id="381" r:id="rId6"/>
    <p:sldId id="400" r:id="rId7"/>
    <p:sldId id="409" r:id="rId8"/>
    <p:sldId id="397" r:id="rId9"/>
    <p:sldId id="406" r:id="rId10"/>
    <p:sldId id="410" r:id="rId11"/>
    <p:sldId id="398" r:id="rId12"/>
  </p:sldIdLst>
  <p:sldSz cx="9144000" cy="6858000" type="screen4x3"/>
  <p:notesSz cx="6864350" cy="9998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LHO DE SECRETARIOS SAUDE" initials="CDSS" lastIdx="1" clrIdx="0">
    <p:extLst>
      <p:ext uri="{19B8F6BF-5375-455C-9EA6-DF929625EA0E}">
        <p15:presenceInfo xmlns:p15="http://schemas.microsoft.com/office/powerpoint/2012/main" userId="41fdcf868b02a7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5607" autoAdjust="0"/>
  </p:normalViewPr>
  <p:slideViewPr>
    <p:cSldViewPr>
      <p:cViewPr varScale="1">
        <p:scale>
          <a:sx n="61" d="100"/>
          <a:sy n="61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2T10:02:35.989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67B8F-5041-4114-8CDE-B0AE099337A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F2B0B73-9634-4130-9F67-C4C02897E262}">
      <dgm:prSet phldrT="[Texto]"/>
      <dgm:spPr/>
      <dgm:t>
        <a:bodyPr/>
        <a:lstStyle/>
        <a:p>
          <a:r>
            <a:rPr lang="pt-BR" dirty="0"/>
            <a:t>Apontar </a:t>
          </a:r>
        </a:p>
      </dgm:t>
    </dgm:pt>
    <dgm:pt modelId="{F38970B4-861A-4414-8CF4-B02B3EDE882B}" type="parTrans" cxnId="{4F2422CA-1D18-48CC-8145-3A7011F74AB0}">
      <dgm:prSet/>
      <dgm:spPr/>
      <dgm:t>
        <a:bodyPr/>
        <a:lstStyle/>
        <a:p>
          <a:endParaRPr lang="pt-BR"/>
        </a:p>
      </dgm:t>
    </dgm:pt>
    <dgm:pt modelId="{77D3C726-47E8-43A4-9572-274DC3C4DC0E}" type="sibTrans" cxnId="{4F2422CA-1D18-48CC-8145-3A7011F74AB0}">
      <dgm:prSet/>
      <dgm:spPr/>
      <dgm:t>
        <a:bodyPr/>
        <a:lstStyle/>
        <a:p>
          <a:endParaRPr lang="pt-BR"/>
        </a:p>
      </dgm:t>
    </dgm:pt>
    <dgm:pt modelId="{8B6B2B88-C0F6-4E76-B963-4B7140F198F2}">
      <dgm:prSet phldrT="[Texto]"/>
      <dgm:spPr/>
      <dgm:t>
        <a:bodyPr/>
        <a:lstStyle/>
        <a:p>
          <a:r>
            <a:rPr lang="pt-BR" b="1" dirty="0"/>
            <a:t>Vivências próprias</a:t>
          </a:r>
        </a:p>
      </dgm:t>
    </dgm:pt>
    <dgm:pt modelId="{ABC4E5B0-9171-4981-9633-11ECFA0FDD85}" type="parTrans" cxnId="{403886E0-D4C9-46AB-BF78-B397D8964135}">
      <dgm:prSet/>
      <dgm:spPr/>
      <dgm:t>
        <a:bodyPr/>
        <a:lstStyle/>
        <a:p>
          <a:endParaRPr lang="pt-BR"/>
        </a:p>
      </dgm:t>
    </dgm:pt>
    <dgm:pt modelId="{DB5CB367-9ECA-45F9-9C95-329D3BAABA07}" type="sibTrans" cxnId="{403886E0-D4C9-46AB-BF78-B397D8964135}">
      <dgm:prSet/>
      <dgm:spPr/>
      <dgm:t>
        <a:bodyPr/>
        <a:lstStyle/>
        <a:p>
          <a:endParaRPr lang="pt-BR"/>
        </a:p>
      </dgm:t>
    </dgm:pt>
    <dgm:pt modelId="{6B431B49-CDA0-4CCE-9266-A484E53FB432}">
      <dgm:prSet phldrT="[Texto]"/>
      <dgm:spPr/>
      <dgm:t>
        <a:bodyPr/>
        <a:lstStyle/>
        <a:p>
          <a:r>
            <a:rPr lang="pt-BR" dirty="0"/>
            <a:t>Analisar </a:t>
          </a:r>
        </a:p>
      </dgm:t>
    </dgm:pt>
    <dgm:pt modelId="{F33E0F57-039D-49D4-B572-D1FF5231289A}" type="parTrans" cxnId="{D011090D-2054-447C-9700-CCA64693E0EE}">
      <dgm:prSet/>
      <dgm:spPr/>
      <dgm:t>
        <a:bodyPr/>
        <a:lstStyle/>
        <a:p>
          <a:endParaRPr lang="pt-BR"/>
        </a:p>
      </dgm:t>
    </dgm:pt>
    <dgm:pt modelId="{D2085628-3D7A-4675-9131-5098218C6EA8}" type="sibTrans" cxnId="{D011090D-2054-447C-9700-CCA64693E0EE}">
      <dgm:prSet/>
      <dgm:spPr/>
      <dgm:t>
        <a:bodyPr/>
        <a:lstStyle/>
        <a:p>
          <a:endParaRPr lang="pt-BR"/>
        </a:p>
      </dgm:t>
    </dgm:pt>
    <dgm:pt modelId="{2B834C2B-7730-46F4-AA53-983D8D902A87}">
      <dgm:prSet phldrT="[Texto]"/>
      <dgm:spPr/>
      <dgm:t>
        <a:bodyPr/>
        <a:lstStyle/>
        <a:p>
          <a:r>
            <a:rPr lang="pt-BR" b="1" dirty="0"/>
            <a:t>Conjunto de ações </a:t>
          </a:r>
        </a:p>
      </dgm:t>
    </dgm:pt>
    <dgm:pt modelId="{2748B904-9A01-4F7A-BB9B-3FD155F01233}" type="parTrans" cxnId="{449EDADB-7CDD-4B08-B440-CE6E3CDC515C}">
      <dgm:prSet/>
      <dgm:spPr/>
      <dgm:t>
        <a:bodyPr/>
        <a:lstStyle/>
        <a:p>
          <a:endParaRPr lang="pt-BR"/>
        </a:p>
      </dgm:t>
    </dgm:pt>
    <dgm:pt modelId="{81BC5F47-320C-423D-B52E-4E2209EF9732}" type="sibTrans" cxnId="{449EDADB-7CDD-4B08-B440-CE6E3CDC515C}">
      <dgm:prSet/>
      <dgm:spPr/>
      <dgm:t>
        <a:bodyPr/>
        <a:lstStyle/>
        <a:p>
          <a:endParaRPr lang="pt-BR"/>
        </a:p>
      </dgm:t>
    </dgm:pt>
    <dgm:pt modelId="{B725DF8A-53D4-4693-9878-C63339C65097}">
      <dgm:prSet phldrT="[Texto]"/>
      <dgm:spPr/>
      <dgm:t>
        <a:bodyPr/>
        <a:lstStyle/>
        <a:p>
          <a:r>
            <a:rPr lang="pt-BR" dirty="0"/>
            <a:t>Refletir </a:t>
          </a:r>
        </a:p>
      </dgm:t>
    </dgm:pt>
    <dgm:pt modelId="{21B1B982-A17A-47F9-A191-CA51F29A1FF9}" type="parTrans" cxnId="{6B12B346-85D1-4CFF-9559-E72AE21B72F4}">
      <dgm:prSet/>
      <dgm:spPr/>
      <dgm:t>
        <a:bodyPr/>
        <a:lstStyle/>
        <a:p>
          <a:endParaRPr lang="pt-BR"/>
        </a:p>
      </dgm:t>
    </dgm:pt>
    <dgm:pt modelId="{7849D765-18B3-4149-8839-0BA79E155FDC}" type="sibTrans" cxnId="{6B12B346-85D1-4CFF-9559-E72AE21B72F4}">
      <dgm:prSet/>
      <dgm:spPr/>
      <dgm:t>
        <a:bodyPr/>
        <a:lstStyle/>
        <a:p>
          <a:endParaRPr lang="pt-BR"/>
        </a:p>
      </dgm:t>
    </dgm:pt>
    <dgm:pt modelId="{D3109028-3BA0-49BF-8C78-3662042A58C2}">
      <dgm:prSet phldrT="[Texto]"/>
      <dgm:spPr/>
      <dgm:t>
        <a:bodyPr/>
        <a:lstStyle/>
        <a:p>
          <a:r>
            <a:rPr lang="pt-BR" b="1" dirty="0"/>
            <a:t>Impressões</a:t>
          </a:r>
        </a:p>
      </dgm:t>
    </dgm:pt>
    <dgm:pt modelId="{5A517261-3A12-493A-84CB-F590D713DC66}" type="parTrans" cxnId="{2547A809-7272-4150-9BC2-34AC98F8B269}">
      <dgm:prSet/>
      <dgm:spPr/>
      <dgm:t>
        <a:bodyPr/>
        <a:lstStyle/>
        <a:p>
          <a:endParaRPr lang="pt-BR"/>
        </a:p>
      </dgm:t>
    </dgm:pt>
    <dgm:pt modelId="{C355374D-D458-4981-B736-0D000ECD3C96}" type="sibTrans" cxnId="{2547A809-7272-4150-9BC2-34AC98F8B269}">
      <dgm:prSet/>
      <dgm:spPr/>
      <dgm:t>
        <a:bodyPr/>
        <a:lstStyle/>
        <a:p>
          <a:endParaRPr lang="pt-BR"/>
        </a:p>
      </dgm:t>
    </dgm:pt>
    <dgm:pt modelId="{21920B7E-FFA8-494C-A133-EBDA0D237EA4}" type="pres">
      <dgm:prSet presAssocID="{A7067B8F-5041-4114-8CDE-B0AE099337A0}" presName="rootnode" presStyleCnt="0">
        <dgm:presLayoutVars>
          <dgm:chMax/>
          <dgm:chPref/>
          <dgm:dir/>
          <dgm:animLvl val="lvl"/>
        </dgm:presLayoutVars>
      </dgm:prSet>
      <dgm:spPr/>
    </dgm:pt>
    <dgm:pt modelId="{6CD1ED73-5898-41C8-B2A6-E380F1BBF5C0}" type="pres">
      <dgm:prSet presAssocID="{0F2B0B73-9634-4130-9F67-C4C02897E262}" presName="composite" presStyleCnt="0"/>
      <dgm:spPr/>
    </dgm:pt>
    <dgm:pt modelId="{2FF470A2-C490-4E53-981F-6319A51EF37A}" type="pres">
      <dgm:prSet presAssocID="{0F2B0B73-9634-4130-9F67-C4C02897E262}" presName="bentUpArrow1" presStyleLbl="alignImgPlace1" presStyleIdx="0" presStyleCnt="2"/>
      <dgm:spPr/>
    </dgm:pt>
    <dgm:pt modelId="{8F84E3C7-B2C0-453C-BCC7-76C8DF73B807}" type="pres">
      <dgm:prSet presAssocID="{0F2B0B73-9634-4130-9F67-C4C02897E26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80601F7-33D3-4B3B-96DF-9A681B6FDD3D}" type="pres">
      <dgm:prSet presAssocID="{0F2B0B73-9634-4130-9F67-C4C02897E26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B338374-CAF7-4647-80A5-406C5BEEA6A1}" type="pres">
      <dgm:prSet presAssocID="{77D3C726-47E8-43A4-9572-274DC3C4DC0E}" presName="sibTrans" presStyleCnt="0"/>
      <dgm:spPr/>
    </dgm:pt>
    <dgm:pt modelId="{E5EAD1A9-EDE3-4142-8FCB-A0B32DC109A4}" type="pres">
      <dgm:prSet presAssocID="{6B431B49-CDA0-4CCE-9266-A484E53FB432}" presName="composite" presStyleCnt="0"/>
      <dgm:spPr/>
    </dgm:pt>
    <dgm:pt modelId="{9685F851-4EDF-41E2-8028-0898FC90C570}" type="pres">
      <dgm:prSet presAssocID="{6B431B49-CDA0-4CCE-9266-A484E53FB432}" presName="bentUpArrow1" presStyleLbl="alignImgPlace1" presStyleIdx="1" presStyleCnt="2"/>
      <dgm:spPr/>
    </dgm:pt>
    <dgm:pt modelId="{577D4D94-09AC-4A55-9703-C69735844DAD}" type="pres">
      <dgm:prSet presAssocID="{6B431B49-CDA0-4CCE-9266-A484E53FB432}" presName="ParentText" presStyleLbl="node1" presStyleIdx="1" presStyleCnt="3" custLinFactNeighborX="-3266" custLinFactNeighborY="-3417">
        <dgm:presLayoutVars>
          <dgm:chMax val="1"/>
          <dgm:chPref val="1"/>
          <dgm:bulletEnabled val="1"/>
        </dgm:presLayoutVars>
      </dgm:prSet>
      <dgm:spPr/>
    </dgm:pt>
    <dgm:pt modelId="{75723D89-A01D-4B14-8E75-1882192F86A0}" type="pres">
      <dgm:prSet presAssocID="{6B431B49-CDA0-4CCE-9266-A484E53FB43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45E06B5-8E39-49A6-A978-A132A5B7F5A1}" type="pres">
      <dgm:prSet presAssocID="{D2085628-3D7A-4675-9131-5098218C6EA8}" presName="sibTrans" presStyleCnt="0"/>
      <dgm:spPr/>
    </dgm:pt>
    <dgm:pt modelId="{8DF3842E-897B-41EE-93A6-53A0B527589F}" type="pres">
      <dgm:prSet presAssocID="{B725DF8A-53D4-4693-9878-C63339C65097}" presName="composite" presStyleCnt="0"/>
      <dgm:spPr/>
    </dgm:pt>
    <dgm:pt modelId="{0DB703FB-549B-442C-9652-53CF192C8C61}" type="pres">
      <dgm:prSet presAssocID="{B725DF8A-53D4-4693-9878-C63339C65097}" presName="ParentText" presStyleLbl="node1" presStyleIdx="2" presStyleCnt="3" custLinFactNeighborX="-15176" custLinFactNeighborY="5592">
        <dgm:presLayoutVars>
          <dgm:chMax val="1"/>
          <dgm:chPref val="1"/>
          <dgm:bulletEnabled val="1"/>
        </dgm:presLayoutVars>
      </dgm:prSet>
      <dgm:spPr/>
    </dgm:pt>
    <dgm:pt modelId="{7C9085D1-9D89-4517-869A-3F68896C7359}" type="pres">
      <dgm:prSet presAssocID="{B725DF8A-53D4-4693-9878-C63339C65097}" presName="FinalChildText" presStyleLbl="revTx" presStyleIdx="2" presStyleCnt="3" custScaleY="130918">
        <dgm:presLayoutVars>
          <dgm:chMax val="0"/>
          <dgm:chPref val="0"/>
          <dgm:bulletEnabled val="1"/>
        </dgm:presLayoutVars>
      </dgm:prSet>
      <dgm:spPr/>
    </dgm:pt>
  </dgm:ptLst>
  <dgm:cxnLst>
    <dgm:cxn modelId="{E3480F02-ECCC-4A35-9598-EC0170233554}" type="presOf" srcId="{8B6B2B88-C0F6-4E76-B963-4B7140F198F2}" destId="{380601F7-33D3-4B3B-96DF-9A681B6FDD3D}" srcOrd="0" destOrd="0" presId="urn:microsoft.com/office/officeart/2005/8/layout/StepDownProcess"/>
    <dgm:cxn modelId="{789FA007-47F6-47A8-BC33-235E6121602D}" type="presOf" srcId="{A7067B8F-5041-4114-8CDE-B0AE099337A0}" destId="{21920B7E-FFA8-494C-A133-EBDA0D237EA4}" srcOrd="0" destOrd="0" presId="urn:microsoft.com/office/officeart/2005/8/layout/StepDownProcess"/>
    <dgm:cxn modelId="{2547A809-7272-4150-9BC2-34AC98F8B269}" srcId="{B725DF8A-53D4-4693-9878-C63339C65097}" destId="{D3109028-3BA0-49BF-8C78-3662042A58C2}" srcOrd="0" destOrd="0" parTransId="{5A517261-3A12-493A-84CB-F590D713DC66}" sibTransId="{C355374D-D458-4981-B736-0D000ECD3C96}"/>
    <dgm:cxn modelId="{F860CF0C-95E9-4173-B85C-DA9DF5B46D96}" type="presOf" srcId="{0F2B0B73-9634-4130-9F67-C4C02897E262}" destId="{8F84E3C7-B2C0-453C-BCC7-76C8DF73B807}" srcOrd="0" destOrd="0" presId="urn:microsoft.com/office/officeart/2005/8/layout/StepDownProcess"/>
    <dgm:cxn modelId="{D011090D-2054-447C-9700-CCA64693E0EE}" srcId="{A7067B8F-5041-4114-8CDE-B0AE099337A0}" destId="{6B431B49-CDA0-4CCE-9266-A484E53FB432}" srcOrd="1" destOrd="0" parTransId="{F33E0F57-039D-49D4-B572-D1FF5231289A}" sibTransId="{D2085628-3D7A-4675-9131-5098218C6EA8}"/>
    <dgm:cxn modelId="{072FB32D-8639-41C6-BB09-DF6877F0B4D4}" type="presOf" srcId="{6B431B49-CDA0-4CCE-9266-A484E53FB432}" destId="{577D4D94-09AC-4A55-9703-C69735844DAD}" srcOrd="0" destOrd="0" presId="urn:microsoft.com/office/officeart/2005/8/layout/StepDownProcess"/>
    <dgm:cxn modelId="{6B12B346-85D1-4CFF-9559-E72AE21B72F4}" srcId="{A7067B8F-5041-4114-8CDE-B0AE099337A0}" destId="{B725DF8A-53D4-4693-9878-C63339C65097}" srcOrd="2" destOrd="0" parTransId="{21B1B982-A17A-47F9-A191-CA51F29A1FF9}" sibTransId="{7849D765-18B3-4149-8839-0BA79E155FDC}"/>
    <dgm:cxn modelId="{31723369-A7B6-4EEE-B7A7-90DEA00D4844}" type="presOf" srcId="{D3109028-3BA0-49BF-8C78-3662042A58C2}" destId="{7C9085D1-9D89-4517-869A-3F68896C7359}" srcOrd="0" destOrd="0" presId="urn:microsoft.com/office/officeart/2005/8/layout/StepDownProcess"/>
    <dgm:cxn modelId="{4F2422CA-1D18-48CC-8145-3A7011F74AB0}" srcId="{A7067B8F-5041-4114-8CDE-B0AE099337A0}" destId="{0F2B0B73-9634-4130-9F67-C4C02897E262}" srcOrd="0" destOrd="0" parTransId="{F38970B4-861A-4414-8CF4-B02B3EDE882B}" sibTransId="{77D3C726-47E8-43A4-9572-274DC3C4DC0E}"/>
    <dgm:cxn modelId="{449EDADB-7CDD-4B08-B440-CE6E3CDC515C}" srcId="{6B431B49-CDA0-4CCE-9266-A484E53FB432}" destId="{2B834C2B-7730-46F4-AA53-983D8D902A87}" srcOrd="0" destOrd="0" parTransId="{2748B904-9A01-4F7A-BB9B-3FD155F01233}" sibTransId="{81BC5F47-320C-423D-B52E-4E2209EF9732}"/>
    <dgm:cxn modelId="{403886E0-D4C9-46AB-BF78-B397D8964135}" srcId="{0F2B0B73-9634-4130-9F67-C4C02897E262}" destId="{8B6B2B88-C0F6-4E76-B963-4B7140F198F2}" srcOrd="0" destOrd="0" parTransId="{ABC4E5B0-9171-4981-9633-11ECFA0FDD85}" sibTransId="{DB5CB367-9ECA-45F9-9C95-329D3BAABA07}"/>
    <dgm:cxn modelId="{522E1BF4-8EA4-4BCE-8514-9AEBCC8EA90E}" type="presOf" srcId="{B725DF8A-53D4-4693-9878-C63339C65097}" destId="{0DB703FB-549B-442C-9652-53CF192C8C61}" srcOrd="0" destOrd="0" presId="urn:microsoft.com/office/officeart/2005/8/layout/StepDownProcess"/>
    <dgm:cxn modelId="{8BCBF2F5-4C2E-4D5A-92C6-B7380D8C7819}" type="presOf" srcId="{2B834C2B-7730-46F4-AA53-983D8D902A87}" destId="{75723D89-A01D-4B14-8E75-1882192F86A0}" srcOrd="0" destOrd="0" presId="urn:microsoft.com/office/officeart/2005/8/layout/StepDownProcess"/>
    <dgm:cxn modelId="{C523A96B-11A9-4C54-9595-90E63FA7EAA0}" type="presParOf" srcId="{21920B7E-FFA8-494C-A133-EBDA0D237EA4}" destId="{6CD1ED73-5898-41C8-B2A6-E380F1BBF5C0}" srcOrd="0" destOrd="0" presId="urn:microsoft.com/office/officeart/2005/8/layout/StepDownProcess"/>
    <dgm:cxn modelId="{0BE18249-7ED1-44E0-9161-D08656E6C51B}" type="presParOf" srcId="{6CD1ED73-5898-41C8-B2A6-E380F1BBF5C0}" destId="{2FF470A2-C490-4E53-981F-6319A51EF37A}" srcOrd="0" destOrd="0" presId="urn:microsoft.com/office/officeart/2005/8/layout/StepDownProcess"/>
    <dgm:cxn modelId="{5BD057FC-42D8-4AAF-8284-91C7673B8715}" type="presParOf" srcId="{6CD1ED73-5898-41C8-B2A6-E380F1BBF5C0}" destId="{8F84E3C7-B2C0-453C-BCC7-76C8DF73B807}" srcOrd="1" destOrd="0" presId="urn:microsoft.com/office/officeart/2005/8/layout/StepDownProcess"/>
    <dgm:cxn modelId="{61BBCF7F-CD5F-4DBB-A086-BAC799D3574E}" type="presParOf" srcId="{6CD1ED73-5898-41C8-B2A6-E380F1BBF5C0}" destId="{380601F7-33D3-4B3B-96DF-9A681B6FDD3D}" srcOrd="2" destOrd="0" presId="urn:microsoft.com/office/officeart/2005/8/layout/StepDownProcess"/>
    <dgm:cxn modelId="{09DFAEE2-AEEB-4A8E-AA46-4315AC4F94A1}" type="presParOf" srcId="{21920B7E-FFA8-494C-A133-EBDA0D237EA4}" destId="{3B338374-CAF7-4647-80A5-406C5BEEA6A1}" srcOrd="1" destOrd="0" presId="urn:microsoft.com/office/officeart/2005/8/layout/StepDownProcess"/>
    <dgm:cxn modelId="{1B04DFFB-9974-4C6C-80BA-95CA574C3B5C}" type="presParOf" srcId="{21920B7E-FFA8-494C-A133-EBDA0D237EA4}" destId="{E5EAD1A9-EDE3-4142-8FCB-A0B32DC109A4}" srcOrd="2" destOrd="0" presId="urn:microsoft.com/office/officeart/2005/8/layout/StepDownProcess"/>
    <dgm:cxn modelId="{032934DF-5121-4823-8E03-E05F1696B63F}" type="presParOf" srcId="{E5EAD1A9-EDE3-4142-8FCB-A0B32DC109A4}" destId="{9685F851-4EDF-41E2-8028-0898FC90C570}" srcOrd="0" destOrd="0" presId="urn:microsoft.com/office/officeart/2005/8/layout/StepDownProcess"/>
    <dgm:cxn modelId="{3CA7F4E8-C8CF-439F-AE0A-305122E906EC}" type="presParOf" srcId="{E5EAD1A9-EDE3-4142-8FCB-A0B32DC109A4}" destId="{577D4D94-09AC-4A55-9703-C69735844DAD}" srcOrd="1" destOrd="0" presId="urn:microsoft.com/office/officeart/2005/8/layout/StepDownProcess"/>
    <dgm:cxn modelId="{E508588F-BE80-41AE-949A-3BB2953AA329}" type="presParOf" srcId="{E5EAD1A9-EDE3-4142-8FCB-A0B32DC109A4}" destId="{75723D89-A01D-4B14-8E75-1882192F86A0}" srcOrd="2" destOrd="0" presId="urn:microsoft.com/office/officeart/2005/8/layout/StepDownProcess"/>
    <dgm:cxn modelId="{638B1E19-7242-4EA8-B767-CF586EC9AA4C}" type="presParOf" srcId="{21920B7E-FFA8-494C-A133-EBDA0D237EA4}" destId="{745E06B5-8E39-49A6-A978-A132A5B7F5A1}" srcOrd="3" destOrd="0" presId="urn:microsoft.com/office/officeart/2005/8/layout/StepDownProcess"/>
    <dgm:cxn modelId="{62F831F0-D071-447B-B120-5453093E1541}" type="presParOf" srcId="{21920B7E-FFA8-494C-A133-EBDA0D237EA4}" destId="{8DF3842E-897B-41EE-93A6-53A0B527589F}" srcOrd="4" destOrd="0" presId="urn:microsoft.com/office/officeart/2005/8/layout/StepDownProcess"/>
    <dgm:cxn modelId="{F0AB098C-7D67-4392-90E5-4C4E5F125F07}" type="presParOf" srcId="{8DF3842E-897B-41EE-93A6-53A0B527589F}" destId="{0DB703FB-549B-442C-9652-53CF192C8C61}" srcOrd="0" destOrd="0" presId="urn:microsoft.com/office/officeart/2005/8/layout/StepDownProcess"/>
    <dgm:cxn modelId="{D36430AC-86A7-4DD3-8BC2-D8CF4F61C357}" type="presParOf" srcId="{8DF3842E-897B-41EE-93A6-53A0B527589F}" destId="{7C9085D1-9D89-4517-869A-3F68896C735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12672-C71B-4BDF-AFB7-EE9E6F8B312E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FFC6D36-5D23-48F7-AC70-2D93AD4459E5}">
      <dgm:prSet phldrT="[Texto]"/>
      <dgm:spPr/>
      <dgm:t>
        <a:bodyPr/>
        <a:lstStyle/>
        <a:p>
          <a:r>
            <a:rPr lang="pt-BR" dirty="0"/>
            <a:t>Integração institucional</a:t>
          </a:r>
        </a:p>
      </dgm:t>
    </dgm:pt>
    <dgm:pt modelId="{138714BB-6E79-4CE0-8CC4-483C219D81D1}" type="parTrans" cxnId="{76B26D58-1DD3-4983-BA35-95504E349E46}">
      <dgm:prSet/>
      <dgm:spPr/>
      <dgm:t>
        <a:bodyPr/>
        <a:lstStyle/>
        <a:p>
          <a:endParaRPr lang="pt-BR"/>
        </a:p>
      </dgm:t>
    </dgm:pt>
    <dgm:pt modelId="{E5465CD3-F1E3-4112-BFD2-CC634111AB07}" type="sibTrans" cxnId="{76B26D58-1DD3-4983-BA35-95504E349E46}">
      <dgm:prSet/>
      <dgm:spPr/>
      <dgm:t>
        <a:bodyPr/>
        <a:lstStyle/>
        <a:p>
          <a:endParaRPr lang="pt-BR"/>
        </a:p>
      </dgm:t>
    </dgm:pt>
    <dgm:pt modelId="{E328D6FC-0C62-4C89-9C70-CC443AEE6134}">
      <dgm:prSet phldrT="[Texto]"/>
      <dgm:spPr/>
      <dgm:t>
        <a:bodyPr/>
        <a:lstStyle/>
        <a:p>
          <a:r>
            <a:rPr lang="pt-BR" dirty="0"/>
            <a:t>Planejamento de ações</a:t>
          </a:r>
        </a:p>
      </dgm:t>
    </dgm:pt>
    <dgm:pt modelId="{D8DEFC7E-8AA4-4837-90ED-E443D6479B42}" type="parTrans" cxnId="{A15C61FA-855A-440F-9A6D-32218BFCD883}">
      <dgm:prSet/>
      <dgm:spPr/>
      <dgm:t>
        <a:bodyPr/>
        <a:lstStyle/>
        <a:p>
          <a:endParaRPr lang="pt-BR"/>
        </a:p>
      </dgm:t>
    </dgm:pt>
    <dgm:pt modelId="{A0A72891-14FF-4188-B33C-BBF7C99A569B}" type="sibTrans" cxnId="{A15C61FA-855A-440F-9A6D-32218BFCD883}">
      <dgm:prSet/>
      <dgm:spPr/>
      <dgm:t>
        <a:bodyPr/>
        <a:lstStyle/>
        <a:p>
          <a:endParaRPr lang="pt-BR"/>
        </a:p>
      </dgm:t>
    </dgm:pt>
    <dgm:pt modelId="{CFD201C9-9EED-4FA1-B103-35C1E390D569}">
      <dgm:prSet phldrT="[Texto]"/>
      <dgm:spPr/>
      <dgm:t>
        <a:bodyPr/>
        <a:lstStyle/>
        <a:p>
          <a:r>
            <a:rPr lang="pt-BR" dirty="0"/>
            <a:t>Governança colaborativa</a:t>
          </a:r>
        </a:p>
      </dgm:t>
    </dgm:pt>
    <dgm:pt modelId="{F1288877-1F8C-4392-88B5-2234275B40D9}" type="parTrans" cxnId="{71885349-FD07-4AB1-8F5C-66EF48119F35}">
      <dgm:prSet/>
      <dgm:spPr/>
      <dgm:t>
        <a:bodyPr/>
        <a:lstStyle/>
        <a:p>
          <a:endParaRPr lang="pt-BR"/>
        </a:p>
      </dgm:t>
    </dgm:pt>
    <dgm:pt modelId="{8D924E44-0A2B-43C4-85E9-DDE235FA50C3}" type="sibTrans" cxnId="{71885349-FD07-4AB1-8F5C-66EF48119F35}">
      <dgm:prSet/>
      <dgm:spPr/>
      <dgm:t>
        <a:bodyPr/>
        <a:lstStyle/>
        <a:p>
          <a:endParaRPr lang="pt-BR"/>
        </a:p>
      </dgm:t>
    </dgm:pt>
    <dgm:pt modelId="{964D5E59-4F06-4AD7-B3CE-F417A85517F7}">
      <dgm:prSet phldrT="[Texto]"/>
      <dgm:spPr/>
      <dgm:t>
        <a:bodyPr/>
        <a:lstStyle/>
        <a:p>
          <a:r>
            <a:rPr lang="pt-BR" dirty="0"/>
            <a:t>Articulação </a:t>
          </a:r>
          <a:r>
            <a:rPr lang="pt-BR" dirty="0" err="1"/>
            <a:t>interfederativa</a:t>
          </a:r>
          <a:endParaRPr lang="pt-BR" dirty="0"/>
        </a:p>
      </dgm:t>
    </dgm:pt>
    <dgm:pt modelId="{8AA26A59-CB85-4496-861E-3527000B5ED2}" type="parTrans" cxnId="{01512E28-24A8-4187-9896-05472530A42C}">
      <dgm:prSet/>
      <dgm:spPr/>
      <dgm:t>
        <a:bodyPr/>
        <a:lstStyle/>
        <a:p>
          <a:endParaRPr lang="pt-BR"/>
        </a:p>
      </dgm:t>
    </dgm:pt>
    <dgm:pt modelId="{14691F70-BFA5-40FB-902F-70D0BD3C2321}" type="sibTrans" cxnId="{01512E28-24A8-4187-9896-05472530A42C}">
      <dgm:prSet/>
      <dgm:spPr/>
      <dgm:t>
        <a:bodyPr/>
        <a:lstStyle/>
        <a:p>
          <a:endParaRPr lang="pt-BR"/>
        </a:p>
      </dgm:t>
    </dgm:pt>
    <dgm:pt modelId="{980CC79E-4DA7-46A2-B4EA-B07D5C955D0D}">
      <dgm:prSet phldrT="[Texto]"/>
      <dgm:spPr/>
      <dgm:t>
        <a:bodyPr/>
        <a:lstStyle/>
        <a:p>
          <a:r>
            <a:rPr lang="pt-BR" dirty="0"/>
            <a:t>Educação permanente</a:t>
          </a:r>
        </a:p>
      </dgm:t>
    </dgm:pt>
    <dgm:pt modelId="{148C0ADA-33EA-42C4-B1DB-D9DFF340F5DB}" type="parTrans" cxnId="{6E00644B-4ED9-4449-8846-07F1A555DAB1}">
      <dgm:prSet/>
      <dgm:spPr/>
      <dgm:t>
        <a:bodyPr/>
        <a:lstStyle/>
        <a:p>
          <a:endParaRPr lang="pt-BR"/>
        </a:p>
      </dgm:t>
    </dgm:pt>
    <dgm:pt modelId="{8F4A5576-5043-4206-92BC-B45127C96C46}" type="sibTrans" cxnId="{6E00644B-4ED9-4449-8846-07F1A555DAB1}">
      <dgm:prSet/>
      <dgm:spPr/>
      <dgm:t>
        <a:bodyPr/>
        <a:lstStyle/>
        <a:p>
          <a:endParaRPr lang="pt-BR"/>
        </a:p>
      </dgm:t>
    </dgm:pt>
    <dgm:pt modelId="{812F35CA-78CE-40D5-A82B-F58E4A8CB599}" type="pres">
      <dgm:prSet presAssocID="{47512672-C71B-4BDF-AFB7-EE9E6F8B312E}" presName="cycle" presStyleCnt="0">
        <dgm:presLayoutVars>
          <dgm:dir/>
          <dgm:resizeHandles val="exact"/>
        </dgm:presLayoutVars>
      </dgm:prSet>
      <dgm:spPr/>
    </dgm:pt>
    <dgm:pt modelId="{34082326-8AFF-4984-BBC6-570FE7DE3F58}" type="pres">
      <dgm:prSet presAssocID="{3FFC6D36-5D23-48F7-AC70-2D93AD4459E5}" presName="dummy" presStyleCnt="0"/>
      <dgm:spPr/>
    </dgm:pt>
    <dgm:pt modelId="{C37BCFBE-AD46-4B1E-8B14-1CAE126A5E0A}" type="pres">
      <dgm:prSet presAssocID="{3FFC6D36-5D23-48F7-AC70-2D93AD4459E5}" presName="node" presStyleLbl="revTx" presStyleIdx="0" presStyleCnt="5" custRadScaleRad="103183" custRadScaleInc="12393">
        <dgm:presLayoutVars>
          <dgm:bulletEnabled val="1"/>
        </dgm:presLayoutVars>
      </dgm:prSet>
      <dgm:spPr/>
    </dgm:pt>
    <dgm:pt modelId="{B455D057-B658-4C27-88E2-9EAB77672B40}" type="pres">
      <dgm:prSet presAssocID="{E5465CD3-F1E3-4112-BFD2-CC634111AB07}" presName="sibTrans" presStyleLbl="node1" presStyleIdx="0" presStyleCnt="5"/>
      <dgm:spPr/>
    </dgm:pt>
    <dgm:pt modelId="{2FAEB1C8-5CFD-4010-BC7F-C438F28572F9}" type="pres">
      <dgm:prSet presAssocID="{E328D6FC-0C62-4C89-9C70-CC443AEE6134}" presName="dummy" presStyleCnt="0"/>
      <dgm:spPr/>
    </dgm:pt>
    <dgm:pt modelId="{DFC389F3-9A7F-4C3B-88D4-98148BF3B79C}" type="pres">
      <dgm:prSet presAssocID="{E328D6FC-0C62-4C89-9C70-CC443AEE6134}" presName="node" presStyleLbl="revTx" presStyleIdx="1" presStyleCnt="5">
        <dgm:presLayoutVars>
          <dgm:bulletEnabled val="1"/>
        </dgm:presLayoutVars>
      </dgm:prSet>
      <dgm:spPr/>
    </dgm:pt>
    <dgm:pt modelId="{F7CA91D6-67AC-4C1F-A8F0-12CBDBA039A2}" type="pres">
      <dgm:prSet presAssocID="{A0A72891-14FF-4188-B33C-BBF7C99A569B}" presName="sibTrans" presStyleLbl="node1" presStyleIdx="1" presStyleCnt="5"/>
      <dgm:spPr/>
    </dgm:pt>
    <dgm:pt modelId="{F50759ED-A342-413B-9465-218EAEA82187}" type="pres">
      <dgm:prSet presAssocID="{CFD201C9-9EED-4FA1-B103-35C1E390D569}" presName="dummy" presStyleCnt="0"/>
      <dgm:spPr/>
    </dgm:pt>
    <dgm:pt modelId="{A41C359F-E397-443B-8D00-59C208D21902}" type="pres">
      <dgm:prSet presAssocID="{CFD201C9-9EED-4FA1-B103-35C1E390D569}" presName="node" presStyleLbl="revTx" presStyleIdx="2" presStyleCnt="5">
        <dgm:presLayoutVars>
          <dgm:bulletEnabled val="1"/>
        </dgm:presLayoutVars>
      </dgm:prSet>
      <dgm:spPr/>
    </dgm:pt>
    <dgm:pt modelId="{19C62BD2-BB5E-45B8-B8A1-FA76E5EB33B0}" type="pres">
      <dgm:prSet presAssocID="{8D924E44-0A2B-43C4-85E9-DDE235FA50C3}" presName="sibTrans" presStyleLbl="node1" presStyleIdx="2" presStyleCnt="5"/>
      <dgm:spPr/>
    </dgm:pt>
    <dgm:pt modelId="{7948B357-5B7A-4F97-B05C-C369133D3075}" type="pres">
      <dgm:prSet presAssocID="{964D5E59-4F06-4AD7-B3CE-F417A85517F7}" presName="dummy" presStyleCnt="0"/>
      <dgm:spPr/>
    </dgm:pt>
    <dgm:pt modelId="{A6F34508-46AC-4C88-80A1-8E49ECF65130}" type="pres">
      <dgm:prSet presAssocID="{964D5E59-4F06-4AD7-B3CE-F417A85517F7}" presName="node" presStyleLbl="revTx" presStyleIdx="3" presStyleCnt="5">
        <dgm:presLayoutVars>
          <dgm:bulletEnabled val="1"/>
        </dgm:presLayoutVars>
      </dgm:prSet>
      <dgm:spPr/>
    </dgm:pt>
    <dgm:pt modelId="{5FF26CBF-D98E-477D-B394-2B70BFD03A3A}" type="pres">
      <dgm:prSet presAssocID="{14691F70-BFA5-40FB-902F-70D0BD3C2321}" presName="sibTrans" presStyleLbl="node1" presStyleIdx="3" presStyleCnt="5"/>
      <dgm:spPr/>
    </dgm:pt>
    <dgm:pt modelId="{E001ADB5-B5E6-4482-AE2A-DEBCE16A3780}" type="pres">
      <dgm:prSet presAssocID="{980CC79E-4DA7-46A2-B4EA-B07D5C955D0D}" presName="dummy" presStyleCnt="0"/>
      <dgm:spPr/>
    </dgm:pt>
    <dgm:pt modelId="{BD775751-0499-4847-90D4-AE39B221EBA6}" type="pres">
      <dgm:prSet presAssocID="{980CC79E-4DA7-46A2-B4EA-B07D5C955D0D}" presName="node" presStyleLbl="revTx" presStyleIdx="4" presStyleCnt="5">
        <dgm:presLayoutVars>
          <dgm:bulletEnabled val="1"/>
        </dgm:presLayoutVars>
      </dgm:prSet>
      <dgm:spPr/>
    </dgm:pt>
    <dgm:pt modelId="{D397BAF0-7551-4ED3-A296-807A7637E289}" type="pres">
      <dgm:prSet presAssocID="{8F4A5576-5043-4206-92BC-B45127C96C46}" presName="sibTrans" presStyleLbl="node1" presStyleIdx="4" presStyleCnt="5"/>
      <dgm:spPr/>
    </dgm:pt>
  </dgm:ptLst>
  <dgm:cxnLst>
    <dgm:cxn modelId="{C1788212-132F-4518-A592-90D7E95DC93D}" type="presOf" srcId="{E5465CD3-F1E3-4112-BFD2-CC634111AB07}" destId="{B455D057-B658-4C27-88E2-9EAB77672B40}" srcOrd="0" destOrd="0" presId="urn:microsoft.com/office/officeart/2005/8/layout/cycle1"/>
    <dgm:cxn modelId="{F70ED41D-CAC1-4650-B4DD-D30C469E6822}" type="presOf" srcId="{47512672-C71B-4BDF-AFB7-EE9E6F8B312E}" destId="{812F35CA-78CE-40D5-A82B-F58E4A8CB599}" srcOrd="0" destOrd="0" presId="urn:microsoft.com/office/officeart/2005/8/layout/cycle1"/>
    <dgm:cxn modelId="{01512E28-24A8-4187-9896-05472530A42C}" srcId="{47512672-C71B-4BDF-AFB7-EE9E6F8B312E}" destId="{964D5E59-4F06-4AD7-B3CE-F417A85517F7}" srcOrd="3" destOrd="0" parTransId="{8AA26A59-CB85-4496-861E-3527000B5ED2}" sibTransId="{14691F70-BFA5-40FB-902F-70D0BD3C2321}"/>
    <dgm:cxn modelId="{C643322D-0CA9-4E34-87D0-5BD24A38A6C8}" type="presOf" srcId="{E328D6FC-0C62-4C89-9C70-CC443AEE6134}" destId="{DFC389F3-9A7F-4C3B-88D4-98148BF3B79C}" srcOrd="0" destOrd="0" presId="urn:microsoft.com/office/officeart/2005/8/layout/cycle1"/>
    <dgm:cxn modelId="{3B4DA12E-91C5-4ED6-8156-F87BB80E5BA3}" type="presOf" srcId="{8F4A5576-5043-4206-92BC-B45127C96C46}" destId="{D397BAF0-7551-4ED3-A296-807A7637E289}" srcOrd="0" destOrd="0" presId="urn:microsoft.com/office/officeart/2005/8/layout/cycle1"/>
    <dgm:cxn modelId="{8000AC42-81D6-4771-892E-BF84D12D0865}" type="presOf" srcId="{980CC79E-4DA7-46A2-B4EA-B07D5C955D0D}" destId="{BD775751-0499-4847-90D4-AE39B221EBA6}" srcOrd="0" destOrd="0" presId="urn:microsoft.com/office/officeart/2005/8/layout/cycle1"/>
    <dgm:cxn modelId="{71885349-FD07-4AB1-8F5C-66EF48119F35}" srcId="{47512672-C71B-4BDF-AFB7-EE9E6F8B312E}" destId="{CFD201C9-9EED-4FA1-B103-35C1E390D569}" srcOrd="2" destOrd="0" parTransId="{F1288877-1F8C-4392-88B5-2234275B40D9}" sibTransId="{8D924E44-0A2B-43C4-85E9-DDE235FA50C3}"/>
    <dgm:cxn modelId="{6E00644B-4ED9-4449-8846-07F1A555DAB1}" srcId="{47512672-C71B-4BDF-AFB7-EE9E6F8B312E}" destId="{980CC79E-4DA7-46A2-B4EA-B07D5C955D0D}" srcOrd="4" destOrd="0" parTransId="{148C0ADA-33EA-42C4-B1DB-D9DFF340F5DB}" sibTransId="{8F4A5576-5043-4206-92BC-B45127C96C46}"/>
    <dgm:cxn modelId="{5EEC8A6E-95A9-423B-BDCE-86FD6AECC9A1}" type="presOf" srcId="{14691F70-BFA5-40FB-902F-70D0BD3C2321}" destId="{5FF26CBF-D98E-477D-B394-2B70BFD03A3A}" srcOrd="0" destOrd="0" presId="urn:microsoft.com/office/officeart/2005/8/layout/cycle1"/>
    <dgm:cxn modelId="{FCB94C72-CB2F-4006-A742-FD0034D623EA}" type="presOf" srcId="{964D5E59-4F06-4AD7-B3CE-F417A85517F7}" destId="{A6F34508-46AC-4C88-80A1-8E49ECF65130}" srcOrd="0" destOrd="0" presId="urn:microsoft.com/office/officeart/2005/8/layout/cycle1"/>
    <dgm:cxn modelId="{76B26D58-1DD3-4983-BA35-95504E349E46}" srcId="{47512672-C71B-4BDF-AFB7-EE9E6F8B312E}" destId="{3FFC6D36-5D23-48F7-AC70-2D93AD4459E5}" srcOrd="0" destOrd="0" parTransId="{138714BB-6E79-4CE0-8CC4-483C219D81D1}" sibTransId="{E5465CD3-F1E3-4112-BFD2-CC634111AB07}"/>
    <dgm:cxn modelId="{17BD3B7A-E82F-4CB4-9584-58194DC8901E}" type="presOf" srcId="{3FFC6D36-5D23-48F7-AC70-2D93AD4459E5}" destId="{C37BCFBE-AD46-4B1E-8B14-1CAE126A5E0A}" srcOrd="0" destOrd="0" presId="urn:microsoft.com/office/officeart/2005/8/layout/cycle1"/>
    <dgm:cxn modelId="{CDB63D8A-3333-40EA-9548-69467AFC37DB}" type="presOf" srcId="{8D924E44-0A2B-43C4-85E9-DDE235FA50C3}" destId="{19C62BD2-BB5E-45B8-B8A1-FA76E5EB33B0}" srcOrd="0" destOrd="0" presId="urn:microsoft.com/office/officeart/2005/8/layout/cycle1"/>
    <dgm:cxn modelId="{BB5390CE-2BDB-49C2-B699-21A1F7645CD5}" type="presOf" srcId="{CFD201C9-9EED-4FA1-B103-35C1E390D569}" destId="{A41C359F-E397-443B-8D00-59C208D21902}" srcOrd="0" destOrd="0" presId="urn:microsoft.com/office/officeart/2005/8/layout/cycle1"/>
    <dgm:cxn modelId="{F527D2EA-18DE-4445-9002-A099E04F5F9C}" type="presOf" srcId="{A0A72891-14FF-4188-B33C-BBF7C99A569B}" destId="{F7CA91D6-67AC-4C1F-A8F0-12CBDBA039A2}" srcOrd="0" destOrd="0" presId="urn:microsoft.com/office/officeart/2005/8/layout/cycle1"/>
    <dgm:cxn modelId="{A15C61FA-855A-440F-9A6D-32218BFCD883}" srcId="{47512672-C71B-4BDF-AFB7-EE9E6F8B312E}" destId="{E328D6FC-0C62-4C89-9C70-CC443AEE6134}" srcOrd="1" destOrd="0" parTransId="{D8DEFC7E-8AA4-4837-90ED-E443D6479B42}" sibTransId="{A0A72891-14FF-4188-B33C-BBF7C99A569B}"/>
    <dgm:cxn modelId="{6F0B0A7D-F38F-4031-B306-0F3ED598B1AD}" type="presParOf" srcId="{812F35CA-78CE-40D5-A82B-F58E4A8CB599}" destId="{34082326-8AFF-4984-BBC6-570FE7DE3F58}" srcOrd="0" destOrd="0" presId="urn:microsoft.com/office/officeart/2005/8/layout/cycle1"/>
    <dgm:cxn modelId="{1AC9397C-6BED-4BFE-BB32-179C05477917}" type="presParOf" srcId="{812F35CA-78CE-40D5-A82B-F58E4A8CB599}" destId="{C37BCFBE-AD46-4B1E-8B14-1CAE126A5E0A}" srcOrd="1" destOrd="0" presId="urn:microsoft.com/office/officeart/2005/8/layout/cycle1"/>
    <dgm:cxn modelId="{F14BDB0C-AE69-4F2A-B955-2C63638A1B62}" type="presParOf" srcId="{812F35CA-78CE-40D5-A82B-F58E4A8CB599}" destId="{B455D057-B658-4C27-88E2-9EAB77672B40}" srcOrd="2" destOrd="0" presId="urn:microsoft.com/office/officeart/2005/8/layout/cycle1"/>
    <dgm:cxn modelId="{F1699737-F36F-4B1B-8799-474B60274226}" type="presParOf" srcId="{812F35CA-78CE-40D5-A82B-F58E4A8CB599}" destId="{2FAEB1C8-5CFD-4010-BC7F-C438F28572F9}" srcOrd="3" destOrd="0" presId="urn:microsoft.com/office/officeart/2005/8/layout/cycle1"/>
    <dgm:cxn modelId="{90EC1EAB-E14B-471F-B25C-CEAEED2C778F}" type="presParOf" srcId="{812F35CA-78CE-40D5-A82B-F58E4A8CB599}" destId="{DFC389F3-9A7F-4C3B-88D4-98148BF3B79C}" srcOrd="4" destOrd="0" presId="urn:microsoft.com/office/officeart/2005/8/layout/cycle1"/>
    <dgm:cxn modelId="{786C20A4-7C58-45C2-AFFD-A65107B64DCC}" type="presParOf" srcId="{812F35CA-78CE-40D5-A82B-F58E4A8CB599}" destId="{F7CA91D6-67AC-4C1F-A8F0-12CBDBA039A2}" srcOrd="5" destOrd="0" presId="urn:microsoft.com/office/officeart/2005/8/layout/cycle1"/>
    <dgm:cxn modelId="{0CDE7735-75AA-4EF2-AEDD-DE0EA4AA0DD8}" type="presParOf" srcId="{812F35CA-78CE-40D5-A82B-F58E4A8CB599}" destId="{F50759ED-A342-413B-9465-218EAEA82187}" srcOrd="6" destOrd="0" presId="urn:microsoft.com/office/officeart/2005/8/layout/cycle1"/>
    <dgm:cxn modelId="{DCB61015-4585-4099-93BF-507D2D0DC669}" type="presParOf" srcId="{812F35CA-78CE-40D5-A82B-F58E4A8CB599}" destId="{A41C359F-E397-443B-8D00-59C208D21902}" srcOrd="7" destOrd="0" presId="urn:microsoft.com/office/officeart/2005/8/layout/cycle1"/>
    <dgm:cxn modelId="{3A22B680-4A3B-488F-B3E4-EADCF1C06EB3}" type="presParOf" srcId="{812F35CA-78CE-40D5-A82B-F58E4A8CB599}" destId="{19C62BD2-BB5E-45B8-B8A1-FA76E5EB33B0}" srcOrd="8" destOrd="0" presId="urn:microsoft.com/office/officeart/2005/8/layout/cycle1"/>
    <dgm:cxn modelId="{A5D10C39-8591-421A-B366-3FF2EA0298BB}" type="presParOf" srcId="{812F35CA-78CE-40D5-A82B-F58E4A8CB599}" destId="{7948B357-5B7A-4F97-B05C-C369133D3075}" srcOrd="9" destOrd="0" presId="urn:microsoft.com/office/officeart/2005/8/layout/cycle1"/>
    <dgm:cxn modelId="{96EF8A9B-2F5F-4ECB-87ED-7496B86D686F}" type="presParOf" srcId="{812F35CA-78CE-40D5-A82B-F58E4A8CB599}" destId="{A6F34508-46AC-4C88-80A1-8E49ECF65130}" srcOrd="10" destOrd="0" presId="urn:microsoft.com/office/officeart/2005/8/layout/cycle1"/>
    <dgm:cxn modelId="{F3E9BDD8-A257-4E1B-8174-F903403021DB}" type="presParOf" srcId="{812F35CA-78CE-40D5-A82B-F58E4A8CB599}" destId="{5FF26CBF-D98E-477D-B394-2B70BFD03A3A}" srcOrd="11" destOrd="0" presId="urn:microsoft.com/office/officeart/2005/8/layout/cycle1"/>
    <dgm:cxn modelId="{32F1612C-296D-41A9-914B-806526AA45DD}" type="presParOf" srcId="{812F35CA-78CE-40D5-A82B-F58E4A8CB599}" destId="{E001ADB5-B5E6-4482-AE2A-DEBCE16A3780}" srcOrd="12" destOrd="0" presId="urn:microsoft.com/office/officeart/2005/8/layout/cycle1"/>
    <dgm:cxn modelId="{2A5603CA-29F5-40AA-949A-8B41058854B6}" type="presParOf" srcId="{812F35CA-78CE-40D5-A82B-F58E4A8CB599}" destId="{BD775751-0499-4847-90D4-AE39B221EBA6}" srcOrd="13" destOrd="0" presId="urn:microsoft.com/office/officeart/2005/8/layout/cycle1"/>
    <dgm:cxn modelId="{4C42F6D3-8490-422E-B13B-4D2B1DF6BA82}" type="presParOf" srcId="{812F35CA-78CE-40D5-A82B-F58E4A8CB599}" destId="{D397BAF0-7551-4ED3-A296-807A7637E28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99108-CC60-4199-9C4D-B1A5159F0509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DF48122-7E29-4426-9E73-44FDE20100FE}">
      <dgm:prSet phldrT="[Texto]" custT="1"/>
      <dgm:spPr/>
      <dgm:t>
        <a:bodyPr/>
        <a:lstStyle/>
        <a:p>
          <a:r>
            <a:rPr lang="pt-BR" sz="1200" b="1" dirty="0"/>
            <a:t>Apoiador</a:t>
          </a:r>
        </a:p>
        <a:p>
          <a:r>
            <a:rPr lang="pt-BR" sz="1200" b="1" dirty="0"/>
            <a:t>COSEMS RN</a:t>
          </a:r>
        </a:p>
      </dgm:t>
    </dgm:pt>
    <dgm:pt modelId="{1F9E0BA6-E1C0-4F71-AD22-BCA56E2A3DD5}" type="parTrans" cxnId="{D4D7A455-7734-4AE2-BA84-57FDD5A1D49E}">
      <dgm:prSet/>
      <dgm:spPr/>
      <dgm:t>
        <a:bodyPr/>
        <a:lstStyle/>
        <a:p>
          <a:endParaRPr lang="pt-BR" b="1"/>
        </a:p>
      </dgm:t>
    </dgm:pt>
    <dgm:pt modelId="{4DAB2204-A473-4294-9F62-C1A1F4961833}" type="sibTrans" cxnId="{D4D7A455-7734-4AE2-BA84-57FDD5A1D49E}">
      <dgm:prSet/>
      <dgm:spPr/>
      <dgm:t>
        <a:bodyPr/>
        <a:lstStyle/>
        <a:p>
          <a:endParaRPr lang="pt-BR" b="1"/>
        </a:p>
      </dgm:t>
    </dgm:pt>
    <dgm:pt modelId="{E29E0212-187C-4342-A2A8-B2104F68EA67}">
      <dgm:prSet phldrT="[Texto]" custT="1"/>
      <dgm:spPr/>
      <dgm:t>
        <a:bodyPr/>
        <a:lstStyle/>
        <a:p>
          <a:r>
            <a:rPr lang="pt-BR" sz="1200" b="1" dirty="0"/>
            <a:t>Articulador</a:t>
          </a:r>
        </a:p>
      </dgm:t>
    </dgm:pt>
    <dgm:pt modelId="{F2609410-4243-43CE-A6B6-DF21F714B6D5}" type="parTrans" cxnId="{4A267742-9AA3-408E-9209-C6815221AD78}">
      <dgm:prSet/>
      <dgm:spPr/>
      <dgm:t>
        <a:bodyPr/>
        <a:lstStyle/>
        <a:p>
          <a:endParaRPr lang="pt-BR" b="1"/>
        </a:p>
      </dgm:t>
    </dgm:pt>
    <dgm:pt modelId="{BF2D3ABF-188B-449D-AC44-EA6C9D0DCC19}" type="sibTrans" cxnId="{4A267742-9AA3-408E-9209-C6815221AD78}">
      <dgm:prSet/>
      <dgm:spPr/>
      <dgm:t>
        <a:bodyPr/>
        <a:lstStyle/>
        <a:p>
          <a:endParaRPr lang="pt-BR" b="1"/>
        </a:p>
      </dgm:t>
    </dgm:pt>
    <dgm:pt modelId="{28FE1CB7-6A68-4BB6-BE92-85B67060B35C}">
      <dgm:prSet phldrT="[Texto]" custT="1"/>
      <dgm:spPr/>
      <dgm:t>
        <a:bodyPr/>
        <a:lstStyle/>
        <a:p>
          <a:r>
            <a:rPr lang="pt-BR" sz="1200" b="1" dirty="0"/>
            <a:t>Mediador</a:t>
          </a:r>
        </a:p>
      </dgm:t>
    </dgm:pt>
    <dgm:pt modelId="{252DF9AB-7FA4-4281-9CFD-FACF3D2009DF}" type="parTrans" cxnId="{CB9609A0-D493-4FEC-B93A-AB30653454CB}">
      <dgm:prSet/>
      <dgm:spPr/>
      <dgm:t>
        <a:bodyPr/>
        <a:lstStyle/>
        <a:p>
          <a:endParaRPr lang="pt-BR" b="1"/>
        </a:p>
      </dgm:t>
    </dgm:pt>
    <dgm:pt modelId="{BE7E4856-9A1F-4CAE-A248-E629B60CFFE6}" type="sibTrans" cxnId="{CB9609A0-D493-4FEC-B93A-AB30653454CB}">
      <dgm:prSet/>
      <dgm:spPr/>
      <dgm:t>
        <a:bodyPr/>
        <a:lstStyle/>
        <a:p>
          <a:endParaRPr lang="pt-BR" b="1"/>
        </a:p>
      </dgm:t>
    </dgm:pt>
    <dgm:pt modelId="{57F2A8BE-1373-4AC3-842D-81E461435D25}">
      <dgm:prSet phldrT="[Texto]" custT="1"/>
      <dgm:spPr/>
      <dgm:t>
        <a:bodyPr/>
        <a:lstStyle/>
        <a:p>
          <a:r>
            <a:rPr lang="pt-BR" sz="1200" b="1" dirty="0"/>
            <a:t>Práticas e Saberes democratizados</a:t>
          </a:r>
        </a:p>
      </dgm:t>
    </dgm:pt>
    <dgm:pt modelId="{9F925570-6E03-4731-89DB-D2217BB91F29}" type="parTrans" cxnId="{4912C4CD-B30B-48A1-A02A-8E6F5DB1B3A0}">
      <dgm:prSet/>
      <dgm:spPr/>
      <dgm:t>
        <a:bodyPr/>
        <a:lstStyle/>
        <a:p>
          <a:endParaRPr lang="pt-BR" b="1"/>
        </a:p>
      </dgm:t>
    </dgm:pt>
    <dgm:pt modelId="{F0337F82-20F8-4B21-AA11-9FD1ED26AB86}" type="sibTrans" cxnId="{4912C4CD-B30B-48A1-A02A-8E6F5DB1B3A0}">
      <dgm:prSet/>
      <dgm:spPr/>
      <dgm:t>
        <a:bodyPr/>
        <a:lstStyle/>
        <a:p>
          <a:endParaRPr lang="pt-BR" b="1"/>
        </a:p>
      </dgm:t>
    </dgm:pt>
    <dgm:pt modelId="{328AEE6F-78EF-479F-84F1-B2A2B144B2E6}">
      <dgm:prSet phldrT="[Texto]" custT="1"/>
      <dgm:spPr/>
      <dgm:t>
        <a:bodyPr/>
        <a:lstStyle/>
        <a:p>
          <a:r>
            <a:rPr lang="pt-BR" sz="1200" b="1" dirty="0"/>
            <a:t>Protetor</a:t>
          </a:r>
        </a:p>
      </dgm:t>
    </dgm:pt>
    <dgm:pt modelId="{84892C2F-286A-4A22-92B5-B658ED35B531}" type="parTrans" cxnId="{2103E329-F561-4EF0-8F12-65B0B94F762B}">
      <dgm:prSet/>
      <dgm:spPr/>
      <dgm:t>
        <a:bodyPr/>
        <a:lstStyle/>
        <a:p>
          <a:endParaRPr lang="pt-BR" b="1"/>
        </a:p>
      </dgm:t>
    </dgm:pt>
    <dgm:pt modelId="{AA598339-2F58-41BC-A329-CB0E7232B922}" type="sibTrans" cxnId="{2103E329-F561-4EF0-8F12-65B0B94F762B}">
      <dgm:prSet/>
      <dgm:spPr/>
      <dgm:t>
        <a:bodyPr/>
        <a:lstStyle/>
        <a:p>
          <a:endParaRPr lang="pt-BR" b="1"/>
        </a:p>
      </dgm:t>
    </dgm:pt>
    <dgm:pt modelId="{48F19095-ECCE-43D1-8179-EBBA2847AAAC}" type="pres">
      <dgm:prSet presAssocID="{E5999108-CC60-4199-9C4D-B1A5159F05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61B573-C8B0-4E73-A6A3-AC8F17A7CA1A}" type="pres">
      <dgm:prSet presAssocID="{FDF48122-7E29-4426-9E73-44FDE20100FE}" presName="centerShape" presStyleLbl="node0" presStyleIdx="0" presStyleCnt="1" custScaleX="131536" custScaleY="122619" custLinFactNeighborX="-922" custLinFactNeighborY="-1574"/>
      <dgm:spPr/>
    </dgm:pt>
    <dgm:pt modelId="{179D31D3-947D-421F-A27C-F4444C42790D}" type="pres">
      <dgm:prSet presAssocID="{F2609410-4243-43CE-A6B6-DF21F714B6D5}" presName="Name9" presStyleLbl="parChTrans1D2" presStyleIdx="0" presStyleCnt="4"/>
      <dgm:spPr/>
    </dgm:pt>
    <dgm:pt modelId="{57220992-45CC-47C3-A543-81750066BF65}" type="pres">
      <dgm:prSet presAssocID="{F2609410-4243-43CE-A6B6-DF21F714B6D5}" presName="connTx" presStyleLbl="parChTrans1D2" presStyleIdx="0" presStyleCnt="4"/>
      <dgm:spPr/>
    </dgm:pt>
    <dgm:pt modelId="{9D7197BE-BABA-4DE1-8A3D-364149ACD8C7}" type="pres">
      <dgm:prSet presAssocID="{E29E0212-187C-4342-A2A8-B2104F68EA67}" presName="node" presStyleLbl="node1" presStyleIdx="0" presStyleCnt="4" custScaleX="216221">
        <dgm:presLayoutVars>
          <dgm:bulletEnabled val="1"/>
        </dgm:presLayoutVars>
      </dgm:prSet>
      <dgm:spPr/>
    </dgm:pt>
    <dgm:pt modelId="{FBD64DB1-23F1-4608-A74D-15B9B361CE5D}" type="pres">
      <dgm:prSet presAssocID="{252DF9AB-7FA4-4281-9CFD-FACF3D2009DF}" presName="Name9" presStyleLbl="parChTrans1D2" presStyleIdx="1" presStyleCnt="4"/>
      <dgm:spPr/>
    </dgm:pt>
    <dgm:pt modelId="{4F03840B-BE50-475F-88CE-38AC8D4AD49A}" type="pres">
      <dgm:prSet presAssocID="{252DF9AB-7FA4-4281-9CFD-FACF3D2009DF}" presName="connTx" presStyleLbl="parChTrans1D2" presStyleIdx="1" presStyleCnt="4"/>
      <dgm:spPr/>
    </dgm:pt>
    <dgm:pt modelId="{9F9A4A92-7A2F-4048-9377-7AC7A602B8D9}" type="pres">
      <dgm:prSet presAssocID="{28FE1CB7-6A68-4BB6-BE92-85B67060B35C}" presName="node" presStyleLbl="node1" presStyleIdx="1" presStyleCnt="4" custScaleX="146388" custRadScaleRad="118376" custRadScaleInc="-2541">
        <dgm:presLayoutVars>
          <dgm:bulletEnabled val="1"/>
        </dgm:presLayoutVars>
      </dgm:prSet>
      <dgm:spPr/>
    </dgm:pt>
    <dgm:pt modelId="{4807F5BF-8AF6-4F1C-9675-F2C7605A9D00}" type="pres">
      <dgm:prSet presAssocID="{9F925570-6E03-4731-89DB-D2217BB91F29}" presName="Name9" presStyleLbl="parChTrans1D2" presStyleIdx="2" presStyleCnt="4"/>
      <dgm:spPr/>
    </dgm:pt>
    <dgm:pt modelId="{945E5976-B3D1-47D8-9A23-CD618ED67BE7}" type="pres">
      <dgm:prSet presAssocID="{9F925570-6E03-4731-89DB-D2217BB91F29}" presName="connTx" presStyleLbl="parChTrans1D2" presStyleIdx="2" presStyleCnt="4"/>
      <dgm:spPr/>
    </dgm:pt>
    <dgm:pt modelId="{16246F6F-CBB3-43A0-A9B3-D84790DD50A1}" type="pres">
      <dgm:prSet presAssocID="{57F2A8BE-1373-4AC3-842D-81E461435D25}" presName="node" presStyleLbl="node1" presStyleIdx="2" presStyleCnt="4" custScaleX="241618" custRadScaleRad="101198" custRadScaleInc="5447">
        <dgm:presLayoutVars>
          <dgm:bulletEnabled val="1"/>
        </dgm:presLayoutVars>
      </dgm:prSet>
      <dgm:spPr/>
    </dgm:pt>
    <dgm:pt modelId="{BC7060AB-9614-436E-83F7-1FB2BB1908F9}" type="pres">
      <dgm:prSet presAssocID="{84892C2F-286A-4A22-92B5-B658ED35B531}" presName="Name9" presStyleLbl="parChTrans1D2" presStyleIdx="3" presStyleCnt="4"/>
      <dgm:spPr/>
    </dgm:pt>
    <dgm:pt modelId="{8E60759C-A366-4063-ACFB-5EC40CED4B6E}" type="pres">
      <dgm:prSet presAssocID="{84892C2F-286A-4A22-92B5-B658ED35B531}" presName="connTx" presStyleLbl="parChTrans1D2" presStyleIdx="3" presStyleCnt="4"/>
      <dgm:spPr/>
    </dgm:pt>
    <dgm:pt modelId="{3CAFACDB-E1D1-4784-8045-51429239396B}" type="pres">
      <dgm:prSet presAssocID="{328AEE6F-78EF-479F-84F1-B2A2B144B2E6}" presName="node" presStyleLbl="node1" presStyleIdx="3" presStyleCnt="4" custScaleX="148545" custRadScaleRad="125466" custRadScaleInc="3739">
        <dgm:presLayoutVars>
          <dgm:bulletEnabled val="1"/>
        </dgm:presLayoutVars>
      </dgm:prSet>
      <dgm:spPr/>
    </dgm:pt>
  </dgm:ptLst>
  <dgm:cxnLst>
    <dgm:cxn modelId="{63AF2E0C-9487-4DE9-A586-49999EB0C6C8}" type="presOf" srcId="{9F925570-6E03-4731-89DB-D2217BB91F29}" destId="{945E5976-B3D1-47D8-9A23-CD618ED67BE7}" srcOrd="1" destOrd="0" presId="urn:microsoft.com/office/officeart/2005/8/layout/radial1"/>
    <dgm:cxn modelId="{5F6ADC26-3C3B-44BC-AB27-7E95E9C98F9C}" type="presOf" srcId="{F2609410-4243-43CE-A6B6-DF21F714B6D5}" destId="{179D31D3-947D-421F-A27C-F4444C42790D}" srcOrd="0" destOrd="0" presId="urn:microsoft.com/office/officeart/2005/8/layout/radial1"/>
    <dgm:cxn modelId="{2103E329-F561-4EF0-8F12-65B0B94F762B}" srcId="{FDF48122-7E29-4426-9E73-44FDE20100FE}" destId="{328AEE6F-78EF-479F-84F1-B2A2B144B2E6}" srcOrd="3" destOrd="0" parTransId="{84892C2F-286A-4A22-92B5-B658ED35B531}" sibTransId="{AA598339-2F58-41BC-A329-CB0E7232B922}"/>
    <dgm:cxn modelId="{86632733-9F57-4A96-B963-9176CC12E150}" type="presOf" srcId="{E5999108-CC60-4199-9C4D-B1A5159F0509}" destId="{48F19095-ECCE-43D1-8179-EBBA2847AAAC}" srcOrd="0" destOrd="0" presId="urn:microsoft.com/office/officeart/2005/8/layout/radial1"/>
    <dgm:cxn modelId="{07C43A37-8683-4283-B5D9-FA63D4382AB6}" type="presOf" srcId="{E29E0212-187C-4342-A2A8-B2104F68EA67}" destId="{9D7197BE-BABA-4DE1-8A3D-364149ACD8C7}" srcOrd="0" destOrd="0" presId="urn:microsoft.com/office/officeart/2005/8/layout/radial1"/>
    <dgm:cxn modelId="{4A267742-9AA3-408E-9209-C6815221AD78}" srcId="{FDF48122-7E29-4426-9E73-44FDE20100FE}" destId="{E29E0212-187C-4342-A2A8-B2104F68EA67}" srcOrd="0" destOrd="0" parTransId="{F2609410-4243-43CE-A6B6-DF21F714B6D5}" sibTransId="{BF2D3ABF-188B-449D-AC44-EA6C9D0DCC19}"/>
    <dgm:cxn modelId="{B6017A45-C312-474F-9DE6-E4A1A1F9D03F}" type="presOf" srcId="{28FE1CB7-6A68-4BB6-BE92-85B67060B35C}" destId="{9F9A4A92-7A2F-4048-9377-7AC7A602B8D9}" srcOrd="0" destOrd="0" presId="urn:microsoft.com/office/officeart/2005/8/layout/radial1"/>
    <dgm:cxn modelId="{90491068-229A-43EF-B69F-B7E8DC97976B}" type="presOf" srcId="{57F2A8BE-1373-4AC3-842D-81E461435D25}" destId="{16246F6F-CBB3-43A0-A9B3-D84790DD50A1}" srcOrd="0" destOrd="0" presId="urn:microsoft.com/office/officeart/2005/8/layout/radial1"/>
    <dgm:cxn modelId="{D0CFA26F-E2FF-4295-955B-12F4F7A9976F}" type="presOf" srcId="{FDF48122-7E29-4426-9E73-44FDE20100FE}" destId="{7F61B573-C8B0-4E73-A6A3-AC8F17A7CA1A}" srcOrd="0" destOrd="0" presId="urn:microsoft.com/office/officeart/2005/8/layout/radial1"/>
    <dgm:cxn modelId="{D4D7A455-7734-4AE2-BA84-57FDD5A1D49E}" srcId="{E5999108-CC60-4199-9C4D-B1A5159F0509}" destId="{FDF48122-7E29-4426-9E73-44FDE20100FE}" srcOrd="0" destOrd="0" parTransId="{1F9E0BA6-E1C0-4F71-AD22-BCA56E2A3DD5}" sibTransId="{4DAB2204-A473-4294-9F62-C1A1F4961833}"/>
    <dgm:cxn modelId="{9A662F8E-7C30-432D-A630-124C3FD2D71D}" type="presOf" srcId="{84892C2F-286A-4A22-92B5-B658ED35B531}" destId="{8E60759C-A366-4063-ACFB-5EC40CED4B6E}" srcOrd="1" destOrd="0" presId="urn:microsoft.com/office/officeart/2005/8/layout/radial1"/>
    <dgm:cxn modelId="{CBAEE49D-CEE8-46B3-8DB0-5C4D790CDBC0}" type="presOf" srcId="{252DF9AB-7FA4-4281-9CFD-FACF3D2009DF}" destId="{4F03840B-BE50-475F-88CE-38AC8D4AD49A}" srcOrd="1" destOrd="0" presId="urn:microsoft.com/office/officeart/2005/8/layout/radial1"/>
    <dgm:cxn modelId="{CB9609A0-D493-4FEC-B93A-AB30653454CB}" srcId="{FDF48122-7E29-4426-9E73-44FDE20100FE}" destId="{28FE1CB7-6A68-4BB6-BE92-85B67060B35C}" srcOrd="1" destOrd="0" parTransId="{252DF9AB-7FA4-4281-9CFD-FACF3D2009DF}" sibTransId="{BE7E4856-9A1F-4CAE-A248-E629B60CFFE6}"/>
    <dgm:cxn modelId="{45CFF8A1-F60D-42C2-B7D7-B7309FFC249B}" type="presOf" srcId="{252DF9AB-7FA4-4281-9CFD-FACF3D2009DF}" destId="{FBD64DB1-23F1-4608-A74D-15B9B361CE5D}" srcOrd="0" destOrd="0" presId="urn:microsoft.com/office/officeart/2005/8/layout/radial1"/>
    <dgm:cxn modelId="{386085AC-807E-40A7-AF4E-ADEC876B92BA}" type="presOf" srcId="{9F925570-6E03-4731-89DB-D2217BB91F29}" destId="{4807F5BF-8AF6-4F1C-9675-F2C7605A9D00}" srcOrd="0" destOrd="0" presId="urn:microsoft.com/office/officeart/2005/8/layout/radial1"/>
    <dgm:cxn modelId="{4912C4CD-B30B-48A1-A02A-8E6F5DB1B3A0}" srcId="{FDF48122-7E29-4426-9E73-44FDE20100FE}" destId="{57F2A8BE-1373-4AC3-842D-81E461435D25}" srcOrd="2" destOrd="0" parTransId="{9F925570-6E03-4731-89DB-D2217BB91F29}" sibTransId="{F0337F82-20F8-4B21-AA11-9FD1ED26AB86}"/>
    <dgm:cxn modelId="{9B4940D2-B012-4B91-B15C-355B6EBDEE88}" type="presOf" srcId="{F2609410-4243-43CE-A6B6-DF21F714B6D5}" destId="{57220992-45CC-47C3-A543-81750066BF65}" srcOrd="1" destOrd="0" presId="urn:microsoft.com/office/officeart/2005/8/layout/radial1"/>
    <dgm:cxn modelId="{8C0069D8-7DEF-4E00-A1F4-4BEB3189D3E0}" type="presOf" srcId="{84892C2F-286A-4A22-92B5-B658ED35B531}" destId="{BC7060AB-9614-436E-83F7-1FB2BB1908F9}" srcOrd="0" destOrd="0" presId="urn:microsoft.com/office/officeart/2005/8/layout/radial1"/>
    <dgm:cxn modelId="{F04990DA-9EA9-4602-9D79-0A7362B4F729}" type="presOf" srcId="{328AEE6F-78EF-479F-84F1-B2A2B144B2E6}" destId="{3CAFACDB-E1D1-4784-8045-51429239396B}" srcOrd="0" destOrd="0" presId="urn:microsoft.com/office/officeart/2005/8/layout/radial1"/>
    <dgm:cxn modelId="{8FCFD163-D6B4-4EBC-8E86-8F70F4D02DC9}" type="presParOf" srcId="{48F19095-ECCE-43D1-8179-EBBA2847AAAC}" destId="{7F61B573-C8B0-4E73-A6A3-AC8F17A7CA1A}" srcOrd="0" destOrd="0" presId="urn:microsoft.com/office/officeart/2005/8/layout/radial1"/>
    <dgm:cxn modelId="{B1DD1BD9-6240-462A-B3F1-AA9C4DA542E7}" type="presParOf" srcId="{48F19095-ECCE-43D1-8179-EBBA2847AAAC}" destId="{179D31D3-947D-421F-A27C-F4444C42790D}" srcOrd="1" destOrd="0" presId="urn:microsoft.com/office/officeart/2005/8/layout/radial1"/>
    <dgm:cxn modelId="{AB44B0FE-2863-46D4-9805-7F700E3F7CEC}" type="presParOf" srcId="{179D31D3-947D-421F-A27C-F4444C42790D}" destId="{57220992-45CC-47C3-A543-81750066BF65}" srcOrd="0" destOrd="0" presId="urn:microsoft.com/office/officeart/2005/8/layout/radial1"/>
    <dgm:cxn modelId="{89B95040-9C9C-480A-AB47-22F4F4EC70D8}" type="presParOf" srcId="{48F19095-ECCE-43D1-8179-EBBA2847AAAC}" destId="{9D7197BE-BABA-4DE1-8A3D-364149ACD8C7}" srcOrd="2" destOrd="0" presId="urn:microsoft.com/office/officeart/2005/8/layout/radial1"/>
    <dgm:cxn modelId="{BE56A945-50E5-4FB8-AFF4-C40022A577F4}" type="presParOf" srcId="{48F19095-ECCE-43D1-8179-EBBA2847AAAC}" destId="{FBD64DB1-23F1-4608-A74D-15B9B361CE5D}" srcOrd="3" destOrd="0" presId="urn:microsoft.com/office/officeart/2005/8/layout/radial1"/>
    <dgm:cxn modelId="{C5D9774D-D694-4922-9A4F-7BDEF145170C}" type="presParOf" srcId="{FBD64DB1-23F1-4608-A74D-15B9B361CE5D}" destId="{4F03840B-BE50-475F-88CE-38AC8D4AD49A}" srcOrd="0" destOrd="0" presId="urn:microsoft.com/office/officeart/2005/8/layout/radial1"/>
    <dgm:cxn modelId="{E24C80E6-BD72-4FF7-9665-90DE39B55779}" type="presParOf" srcId="{48F19095-ECCE-43D1-8179-EBBA2847AAAC}" destId="{9F9A4A92-7A2F-4048-9377-7AC7A602B8D9}" srcOrd="4" destOrd="0" presId="urn:microsoft.com/office/officeart/2005/8/layout/radial1"/>
    <dgm:cxn modelId="{6E84F75E-F3D7-4DFB-9659-63105D8C5B38}" type="presParOf" srcId="{48F19095-ECCE-43D1-8179-EBBA2847AAAC}" destId="{4807F5BF-8AF6-4F1C-9675-F2C7605A9D00}" srcOrd="5" destOrd="0" presId="urn:microsoft.com/office/officeart/2005/8/layout/radial1"/>
    <dgm:cxn modelId="{21E56F01-5E16-4239-8B6B-6E1CD9CC1AFC}" type="presParOf" srcId="{4807F5BF-8AF6-4F1C-9675-F2C7605A9D00}" destId="{945E5976-B3D1-47D8-9A23-CD618ED67BE7}" srcOrd="0" destOrd="0" presId="urn:microsoft.com/office/officeart/2005/8/layout/radial1"/>
    <dgm:cxn modelId="{CC58BD26-CB05-45DF-BD70-A32B81351FB8}" type="presParOf" srcId="{48F19095-ECCE-43D1-8179-EBBA2847AAAC}" destId="{16246F6F-CBB3-43A0-A9B3-D84790DD50A1}" srcOrd="6" destOrd="0" presId="urn:microsoft.com/office/officeart/2005/8/layout/radial1"/>
    <dgm:cxn modelId="{66855D40-F1BE-4758-A52D-AE4BB8F312D1}" type="presParOf" srcId="{48F19095-ECCE-43D1-8179-EBBA2847AAAC}" destId="{BC7060AB-9614-436E-83F7-1FB2BB1908F9}" srcOrd="7" destOrd="0" presId="urn:microsoft.com/office/officeart/2005/8/layout/radial1"/>
    <dgm:cxn modelId="{22F5C097-6206-4541-930C-429EED36D471}" type="presParOf" srcId="{BC7060AB-9614-436E-83F7-1FB2BB1908F9}" destId="{8E60759C-A366-4063-ACFB-5EC40CED4B6E}" srcOrd="0" destOrd="0" presId="urn:microsoft.com/office/officeart/2005/8/layout/radial1"/>
    <dgm:cxn modelId="{4CC27B53-65D0-4513-A787-F5EBACFF1B91}" type="presParOf" srcId="{48F19095-ECCE-43D1-8179-EBBA2847AAAC}" destId="{3CAFACDB-E1D1-4784-8045-51429239396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70A2-C490-4E53-981F-6319A51EF37A}">
      <dsp:nvSpPr>
        <dsp:cNvPr id="0" name=""/>
        <dsp:cNvSpPr/>
      </dsp:nvSpPr>
      <dsp:spPr>
        <a:xfrm rot="5400000">
          <a:off x="153593" y="729644"/>
          <a:ext cx="575938" cy="6556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4E3C7-B2C0-453C-BCC7-76C8DF73B807}">
      <dsp:nvSpPr>
        <dsp:cNvPr id="0" name=""/>
        <dsp:cNvSpPr/>
      </dsp:nvSpPr>
      <dsp:spPr>
        <a:xfrm>
          <a:off x="1004" y="91205"/>
          <a:ext cx="969541" cy="67864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Apontar </a:t>
          </a:r>
        </a:p>
      </dsp:txBody>
      <dsp:txXfrm>
        <a:off x="34139" y="124340"/>
        <a:ext cx="903271" cy="612377"/>
      </dsp:txXfrm>
    </dsp:sp>
    <dsp:sp modelId="{380601F7-33D3-4B3B-96DF-9A681B6FDD3D}">
      <dsp:nvSpPr>
        <dsp:cNvPr id="0" name=""/>
        <dsp:cNvSpPr/>
      </dsp:nvSpPr>
      <dsp:spPr>
        <a:xfrm>
          <a:off x="970546" y="155930"/>
          <a:ext cx="705151" cy="548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b="1" kern="1200" dirty="0"/>
            <a:t>Vivências próprias</a:t>
          </a:r>
        </a:p>
      </dsp:txBody>
      <dsp:txXfrm>
        <a:off x="970546" y="155930"/>
        <a:ext cx="705151" cy="548512"/>
      </dsp:txXfrm>
    </dsp:sp>
    <dsp:sp modelId="{9685F851-4EDF-41E2-8028-0898FC90C570}">
      <dsp:nvSpPr>
        <dsp:cNvPr id="0" name=""/>
        <dsp:cNvSpPr/>
      </dsp:nvSpPr>
      <dsp:spPr>
        <a:xfrm rot="5400000">
          <a:off x="957446" y="1491989"/>
          <a:ext cx="575938" cy="6556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D4D94-09AC-4A55-9703-C69735844DAD}">
      <dsp:nvSpPr>
        <dsp:cNvPr id="0" name=""/>
        <dsp:cNvSpPr/>
      </dsp:nvSpPr>
      <dsp:spPr>
        <a:xfrm>
          <a:off x="773192" y="830361"/>
          <a:ext cx="969541" cy="67864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Analisar </a:t>
          </a:r>
        </a:p>
      </dsp:txBody>
      <dsp:txXfrm>
        <a:off x="806327" y="863496"/>
        <a:ext cx="903271" cy="612377"/>
      </dsp:txXfrm>
    </dsp:sp>
    <dsp:sp modelId="{75723D89-A01D-4B14-8E75-1882192F86A0}">
      <dsp:nvSpPr>
        <dsp:cNvPr id="0" name=""/>
        <dsp:cNvSpPr/>
      </dsp:nvSpPr>
      <dsp:spPr>
        <a:xfrm>
          <a:off x="1774398" y="918275"/>
          <a:ext cx="705151" cy="548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b="1" kern="1200" dirty="0"/>
            <a:t>Conjunto de ações </a:t>
          </a:r>
        </a:p>
      </dsp:txBody>
      <dsp:txXfrm>
        <a:off x="1774398" y="918275"/>
        <a:ext cx="705151" cy="548512"/>
      </dsp:txXfrm>
    </dsp:sp>
    <dsp:sp modelId="{0DB703FB-549B-442C-9652-53CF192C8C61}">
      <dsp:nvSpPr>
        <dsp:cNvPr id="0" name=""/>
        <dsp:cNvSpPr/>
      </dsp:nvSpPr>
      <dsp:spPr>
        <a:xfrm>
          <a:off x="1461572" y="1673915"/>
          <a:ext cx="969541" cy="67864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Refletir </a:t>
          </a:r>
        </a:p>
      </dsp:txBody>
      <dsp:txXfrm>
        <a:off x="1494707" y="1707050"/>
        <a:ext cx="903271" cy="612377"/>
      </dsp:txXfrm>
    </dsp:sp>
    <dsp:sp modelId="{7C9085D1-9D89-4517-869A-3F68896C7359}">
      <dsp:nvSpPr>
        <dsp:cNvPr id="0" name=""/>
        <dsp:cNvSpPr/>
      </dsp:nvSpPr>
      <dsp:spPr>
        <a:xfrm>
          <a:off x="2578251" y="1615895"/>
          <a:ext cx="705151" cy="718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900" b="1" kern="1200" dirty="0"/>
            <a:t>Impressões</a:t>
          </a:r>
        </a:p>
      </dsp:txBody>
      <dsp:txXfrm>
        <a:off x="2578251" y="1615895"/>
        <a:ext cx="705151" cy="71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BCFBE-AD46-4B1E-8B14-1CAE126A5E0A}">
      <dsp:nvSpPr>
        <dsp:cNvPr id="0" name=""/>
        <dsp:cNvSpPr/>
      </dsp:nvSpPr>
      <dsp:spPr>
        <a:xfrm>
          <a:off x="2278295" y="97995"/>
          <a:ext cx="854428" cy="85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Integração institucional</a:t>
          </a:r>
        </a:p>
      </dsp:txBody>
      <dsp:txXfrm>
        <a:off x="2278295" y="97995"/>
        <a:ext cx="854428" cy="854428"/>
      </dsp:txXfrm>
    </dsp:sp>
    <dsp:sp modelId="{B455D057-B658-4C27-88E2-9EAB77672B40}">
      <dsp:nvSpPr>
        <dsp:cNvPr id="0" name=""/>
        <dsp:cNvSpPr/>
      </dsp:nvSpPr>
      <dsp:spPr>
        <a:xfrm>
          <a:off x="182071" y="-27616"/>
          <a:ext cx="3207150" cy="3207150"/>
        </a:xfrm>
        <a:prstGeom prst="circularArrow">
          <a:avLst>
            <a:gd name="adj1" fmla="val 5195"/>
            <a:gd name="adj2" fmla="val 335542"/>
            <a:gd name="adj3" fmla="val 21514334"/>
            <a:gd name="adj4" fmla="val 20040810"/>
            <a:gd name="adj5" fmla="val 606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389F3-9A7F-4C3B-88D4-98148BF3B79C}">
      <dsp:nvSpPr>
        <dsp:cNvPr id="0" name=""/>
        <dsp:cNvSpPr/>
      </dsp:nvSpPr>
      <dsp:spPr>
        <a:xfrm>
          <a:off x="2708156" y="1679305"/>
          <a:ext cx="854428" cy="85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Planejamento de ações</a:t>
          </a:r>
        </a:p>
      </dsp:txBody>
      <dsp:txXfrm>
        <a:off x="2708156" y="1679305"/>
        <a:ext cx="854428" cy="854428"/>
      </dsp:txXfrm>
    </dsp:sp>
    <dsp:sp modelId="{F7CA91D6-67AC-4C1F-A8F0-12CBDBA039A2}">
      <dsp:nvSpPr>
        <dsp:cNvPr id="0" name=""/>
        <dsp:cNvSpPr/>
      </dsp:nvSpPr>
      <dsp:spPr>
        <a:xfrm>
          <a:off x="178368" y="63189"/>
          <a:ext cx="3207150" cy="3207150"/>
        </a:xfrm>
        <a:prstGeom prst="circularArrow">
          <a:avLst>
            <a:gd name="adj1" fmla="val 5195"/>
            <a:gd name="adj2" fmla="val 335542"/>
            <a:gd name="adj3" fmla="val 4016265"/>
            <a:gd name="adj4" fmla="val 2251994"/>
            <a:gd name="adj5" fmla="val 6061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C359F-E397-443B-8D00-59C208D21902}">
      <dsp:nvSpPr>
        <dsp:cNvPr id="0" name=""/>
        <dsp:cNvSpPr/>
      </dsp:nvSpPr>
      <dsp:spPr>
        <a:xfrm>
          <a:off x="1354729" y="2662627"/>
          <a:ext cx="854428" cy="85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Governança colaborativa</a:t>
          </a:r>
        </a:p>
      </dsp:txBody>
      <dsp:txXfrm>
        <a:off x="1354729" y="2662627"/>
        <a:ext cx="854428" cy="854428"/>
      </dsp:txXfrm>
    </dsp:sp>
    <dsp:sp modelId="{19C62BD2-BB5E-45B8-B8A1-FA76E5EB33B0}">
      <dsp:nvSpPr>
        <dsp:cNvPr id="0" name=""/>
        <dsp:cNvSpPr/>
      </dsp:nvSpPr>
      <dsp:spPr>
        <a:xfrm>
          <a:off x="178368" y="63189"/>
          <a:ext cx="3207150" cy="3207150"/>
        </a:xfrm>
        <a:prstGeom prst="circularArrow">
          <a:avLst>
            <a:gd name="adj1" fmla="val 5195"/>
            <a:gd name="adj2" fmla="val 335542"/>
            <a:gd name="adj3" fmla="val 8212464"/>
            <a:gd name="adj4" fmla="val 6448193"/>
            <a:gd name="adj5" fmla="val 6061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34508-46AC-4C88-80A1-8E49ECF65130}">
      <dsp:nvSpPr>
        <dsp:cNvPr id="0" name=""/>
        <dsp:cNvSpPr/>
      </dsp:nvSpPr>
      <dsp:spPr>
        <a:xfrm>
          <a:off x="1303" y="1679305"/>
          <a:ext cx="854428" cy="85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Articulação </a:t>
          </a:r>
          <a:r>
            <a:rPr lang="pt-BR" sz="1000" kern="1200" dirty="0" err="1"/>
            <a:t>interfederativa</a:t>
          </a:r>
          <a:endParaRPr lang="pt-BR" sz="1000" kern="1200" dirty="0"/>
        </a:p>
      </dsp:txBody>
      <dsp:txXfrm>
        <a:off x="1303" y="1679305"/>
        <a:ext cx="854428" cy="854428"/>
      </dsp:txXfrm>
    </dsp:sp>
    <dsp:sp modelId="{5FF26CBF-D98E-477D-B394-2B70BFD03A3A}">
      <dsp:nvSpPr>
        <dsp:cNvPr id="0" name=""/>
        <dsp:cNvSpPr/>
      </dsp:nvSpPr>
      <dsp:spPr>
        <a:xfrm>
          <a:off x="178368" y="63189"/>
          <a:ext cx="3207150" cy="3207150"/>
        </a:xfrm>
        <a:prstGeom prst="circularArrow">
          <a:avLst>
            <a:gd name="adj1" fmla="val 5195"/>
            <a:gd name="adj2" fmla="val 335542"/>
            <a:gd name="adj3" fmla="val 12299544"/>
            <a:gd name="adj4" fmla="val 10769704"/>
            <a:gd name="adj5" fmla="val 6061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75751-0499-4847-90D4-AE39B221EBA6}">
      <dsp:nvSpPr>
        <dsp:cNvPr id="0" name=""/>
        <dsp:cNvSpPr/>
      </dsp:nvSpPr>
      <dsp:spPr>
        <a:xfrm>
          <a:off x="518266" y="88256"/>
          <a:ext cx="854428" cy="85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Educação permanente</a:t>
          </a:r>
        </a:p>
      </dsp:txBody>
      <dsp:txXfrm>
        <a:off x="518266" y="88256"/>
        <a:ext cx="854428" cy="854428"/>
      </dsp:txXfrm>
    </dsp:sp>
    <dsp:sp modelId="{D397BAF0-7551-4ED3-A296-807A7637E289}">
      <dsp:nvSpPr>
        <dsp:cNvPr id="0" name=""/>
        <dsp:cNvSpPr/>
      </dsp:nvSpPr>
      <dsp:spPr>
        <a:xfrm>
          <a:off x="250185" y="39527"/>
          <a:ext cx="3207150" cy="3207150"/>
        </a:xfrm>
        <a:prstGeom prst="circularArrow">
          <a:avLst>
            <a:gd name="adj1" fmla="val 5195"/>
            <a:gd name="adj2" fmla="val 335542"/>
            <a:gd name="adj3" fmla="val 16905869"/>
            <a:gd name="adj4" fmla="val 15014526"/>
            <a:gd name="adj5" fmla="val 6061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1B573-C8B0-4E73-A6A3-AC8F17A7CA1A}">
      <dsp:nvSpPr>
        <dsp:cNvPr id="0" name=""/>
        <dsp:cNvSpPr/>
      </dsp:nvSpPr>
      <dsp:spPr>
        <a:xfrm>
          <a:off x="1425993" y="775906"/>
          <a:ext cx="878190" cy="818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Apoiador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COSEMS RN</a:t>
          </a:r>
        </a:p>
      </dsp:txBody>
      <dsp:txXfrm>
        <a:off x="1554601" y="895796"/>
        <a:ext cx="620974" cy="578877"/>
      </dsp:txXfrm>
    </dsp:sp>
    <dsp:sp modelId="{179D31D3-947D-421F-A27C-F4444C42790D}">
      <dsp:nvSpPr>
        <dsp:cNvPr id="0" name=""/>
        <dsp:cNvSpPr/>
      </dsp:nvSpPr>
      <dsp:spPr>
        <a:xfrm rot="16265445">
          <a:off x="1824355" y="710510"/>
          <a:ext cx="98934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98934" y="160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1871349" y="724038"/>
        <a:ext cx="4946" cy="4946"/>
      </dsp:txXfrm>
    </dsp:sp>
    <dsp:sp modelId="{9D7197BE-BABA-4DE1-8A3D-364149ACD8C7}">
      <dsp:nvSpPr>
        <dsp:cNvPr id="0" name=""/>
        <dsp:cNvSpPr/>
      </dsp:nvSpPr>
      <dsp:spPr>
        <a:xfrm>
          <a:off x="1159327" y="9424"/>
          <a:ext cx="1443584" cy="667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Articulador</a:t>
          </a:r>
        </a:p>
      </dsp:txBody>
      <dsp:txXfrm>
        <a:off x="1370735" y="107198"/>
        <a:ext cx="1020768" cy="472095"/>
      </dsp:txXfrm>
    </dsp:sp>
    <dsp:sp modelId="{FBD64DB1-23F1-4608-A74D-15B9B361CE5D}">
      <dsp:nvSpPr>
        <dsp:cNvPr id="0" name=""/>
        <dsp:cNvSpPr/>
      </dsp:nvSpPr>
      <dsp:spPr>
        <a:xfrm rot="22472">
          <a:off x="2304172" y="1172486"/>
          <a:ext cx="117200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117200" y="160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359842" y="1185558"/>
        <a:ext cx="5860" cy="5860"/>
      </dsp:txXfrm>
    </dsp:sp>
    <dsp:sp modelId="{9F9A4A92-7A2F-4048-9377-7AC7A602B8D9}">
      <dsp:nvSpPr>
        <dsp:cNvPr id="0" name=""/>
        <dsp:cNvSpPr/>
      </dsp:nvSpPr>
      <dsp:spPr>
        <a:xfrm>
          <a:off x="2421349" y="858243"/>
          <a:ext cx="977349" cy="667643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Mediador</a:t>
          </a:r>
        </a:p>
      </dsp:txBody>
      <dsp:txXfrm>
        <a:off x="2564478" y="956017"/>
        <a:ext cx="691091" cy="472095"/>
      </dsp:txXfrm>
    </dsp:sp>
    <dsp:sp modelId="{4807F5BF-8AF6-4F1C-9675-F2C7605A9D00}">
      <dsp:nvSpPr>
        <dsp:cNvPr id="0" name=""/>
        <dsp:cNvSpPr/>
      </dsp:nvSpPr>
      <dsp:spPr>
        <a:xfrm rot="5481911">
          <a:off x="1771812" y="1660017"/>
          <a:ext cx="163161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163161" y="160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 rot="10800000">
        <a:off x="1849313" y="1671940"/>
        <a:ext cx="8158" cy="8158"/>
      </dsp:txXfrm>
    </dsp:sp>
    <dsp:sp modelId="{16246F6F-CBB3-43A0-A9B3-D84790DD50A1}">
      <dsp:nvSpPr>
        <dsp:cNvPr id="0" name=""/>
        <dsp:cNvSpPr/>
      </dsp:nvSpPr>
      <dsp:spPr>
        <a:xfrm>
          <a:off x="1036921" y="1757560"/>
          <a:ext cx="1613145" cy="667643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Práticas e Saberes democratizados</a:t>
          </a:r>
        </a:p>
      </dsp:txBody>
      <dsp:txXfrm>
        <a:off x="1273161" y="1855334"/>
        <a:ext cx="1140665" cy="472095"/>
      </dsp:txXfrm>
    </dsp:sp>
    <dsp:sp modelId="{BC7060AB-9614-436E-83F7-1FB2BB1908F9}">
      <dsp:nvSpPr>
        <dsp:cNvPr id="0" name=""/>
        <dsp:cNvSpPr/>
      </dsp:nvSpPr>
      <dsp:spPr>
        <a:xfrm rot="10814909">
          <a:off x="1286707" y="1167026"/>
          <a:ext cx="139291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139291" y="160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 rot="10800000">
        <a:off x="1352870" y="1179546"/>
        <a:ext cx="6964" cy="6964"/>
      </dsp:txXfrm>
    </dsp:sp>
    <dsp:sp modelId="{3CAFACDB-E1D1-4784-8045-51429239396B}">
      <dsp:nvSpPr>
        <dsp:cNvPr id="0" name=""/>
        <dsp:cNvSpPr/>
      </dsp:nvSpPr>
      <dsp:spPr>
        <a:xfrm>
          <a:off x="294968" y="846754"/>
          <a:ext cx="991750" cy="667643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Protetor</a:t>
          </a:r>
        </a:p>
      </dsp:txBody>
      <dsp:txXfrm>
        <a:off x="440206" y="944528"/>
        <a:ext cx="701274" cy="472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24699B6B-A153-4ADD-BAE9-B50988C053CB}" type="datetimeFigureOut">
              <a:rPr lang="pt-BR" smtClean="0"/>
              <a:t>10/02/2025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821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A942CD55-46DF-4812-8824-B104CCEAB6A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3F25B93F-6875-4883-B179-F1E28ED736D9}" type="datetimeFigureOut">
              <a:rPr lang="pt-BR" smtClean="0"/>
              <a:pPr/>
              <a:t>10/02/2025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3ACFD41-6EED-4BC3-956F-E1DA056C66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86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327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06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16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1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70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53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88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628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200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CFD41-6EED-4BC3-956F-E1DA056C667D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14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4F73-656A-4645-8682-3DAD24634428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63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502B-329F-461B-9408-541CAE93F4D6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43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48AE-99FF-44BE-ACF8-A28DA6A45C99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B5E4-3448-4F32-8AC2-2CBAD9762E94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15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444A-C93C-4E1E-B471-0CE3AB69C2B2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87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9797-520D-475C-BBFE-E042DCDC9CD3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36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C05F-EBAD-4391-894B-2CD3AB8798A7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55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D4D3-B0BB-4153-B271-D509F9A1B1D0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865D-AD6A-42E9-987C-C55CA2EA26C3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02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2A62-D0A9-413E-A196-696992D85232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BC0-FE54-48FF-A571-03EE84493161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86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823D-B9C7-454E-A467-5EC5428425ED}" type="datetime1">
              <a:rPr lang="pt-BR" smtClean="0"/>
              <a:pPr/>
              <a:t>10/02/2025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77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5CD98E5-BAA4-4AAA-966E-9DB081C96718}"/>
              </a:ext>
            </a:extLst>
          </p:cNvPr>
          <p:cNvSpPr txBox="1"/>
          <p:nvPr/>
        </p:nvSpPr>
        <p:spPr>
          <a:xfrm>
            <a:off x="293812" y="4024562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</a:rPr>
              <a:t>  </a:t>
            </a:r>
            <a:r>
              <a:rPr lang="pt-BR" sz="1600" b="1" dirty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Arial Unicode MS"/>
                <a:cs typeface="Aharoni" panose="02010803020104030203" pitchFamily="2" charset="-79"/>
              </a:rPr>
              <a:t>MISSÃO E GOVERNANÇA NO SUS/RN</a:t>
            </a:r>
          </a:p>
          <a:p>
            <a:endParaRPr lang="pt-BR" sz="1600" b="1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t-BR" sz="16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Maria Eliza Garcia Soares </a:t>
            </a:r>
          </a:p>
          <a:p>
            <a:pPr algn="ctr"/>
            <a:r>
              <a:rPr lang="pt-BR" sz="16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Presidente/</a:t>
            </a:r>
            <a:r>
              <a:rPr lang="pt-BR" sz="1600" b="1" dirty="0" err="1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Cosems</a:t>
            </a:r>
            <a:r>
              <a:rPr lang="pt-BR" sz="1600" b="1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/RN</a:t>
            </a:r>
            <a:endParaRPr lang="pt-BR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529C95-4FB9-430A-BED9-025D2289F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2" y="1469967"/>
            <a:ext cx="3538736" cy="441901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AF07EA-452A-4A56-9B09-89F7D04CC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312863"/>
            <a:ext cx="4305300" cy="25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4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29F114-ACE4-4BD7-8135-9295905A9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8425"/>
            <a:ext cx="2376264" cy="14041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4354A24-6E97-4DFB-82E7-42C5CB66E457}"/>
              </a:ext>
            </a:extLst>
          </p:cNvPr>
          <p:cNvSpPr txBox="1"/>
          <p:nvPr/>
        </p:nvSpPr>
        <p:spPr>
          <a:xfrm>
            <a:off x="2924672" y="1312863"/>
            <a:ext cx="294347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Site: www.cosemsrn.org.br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D965CD4-5BB3-40EF-A267-19C3AAD29CC7}"/>
              </a:ext>
            </a:extLst>
          </p:cNvPr>
          <p:cNvPicPr/>
          <p:nvPr/>
        </p:nvPicPr>
        <p:blipFill rotWithShape="1">
          <a:blip r:embed="rId5"/>
          <a:srcRect l="4410" t="23217" r="9690" b="16231"/>
          <a:stretch/>
        </p:blipFill>
        <p:spPr bwMode="auto">
          <a:xfrm>
            <a:off x="1897072" y="1884023"/>
            <a:ext cx="5123200" cy="1883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4C497E6-84A8-4D84-9162-F5836DA460D1}"/>
              </a:ext>
            </a:extLst>
          </p:cNvPr>
          <p:cNvPicPr/>
          <p:nvPr/>
        </p:nvPicPr>
        <p:blipFill rotWithShape="1">
          <a:blip r:embed="rId6"/>
          <a:srcRect l="9525" t="22904" r="6868" b="5250"/>
          <a:stretch/>
        </p:blipFill>
        <p:spPr bwMode="auto">
          <a:xfrm>
            <a:off x="1403648" y="4058069"/>
            <a:ext cx="5760639" cy="2663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58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29F114-ACE4-4BD7-8135-9295905A9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86" y="1829040"/>
            <a:ext cx="3786314" cy="2237367"/>
          </a:xfrm>
          <a:prstGeom prst="rect">
            <a:avLst/>
          </a:prstGeom>
        </p:spPr>
      </p:pic>
      <p:pic>
        <p:nvPicPr>
          <p:cNvPr id="11" name="Picture 2" descr="http://3.bp.blogspot.com/-9iAlgKx1JHc/VHJH51TP44I/AAAAAAAAAQI/n1oRk35ejbw/s1600/Etica.jpg">
            <a:extLst>
              <a:ext uri="{FF2B5EF4-FFF2-40B4-BE49-F238E27FC236}">
                <a16:creationId xmlns:a16="http://schemas.microsoft.com/office/drawing/2014/main" id="{6583F5C8-9E23-4A45-AA47-4218678A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278" y="1772816"/>
            <a:ext cx="4661408" cy="4661408"/>
          </a:xfrm>
          <a:prstGeom prst="rect">
            <a:avLst/>
          </a:prstGeom>
          <a:noFill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93AE64-6912-4F3B-9C3B-73C103DD206A}"/>
              </a:ext>
            </a:extLst>
          </p:cNvPr>
          <p:cNvSpPr txBox="1"/>
          <p:nvPr/>
        </p:nvSpPr>
        <p:spPr>
          <a:xfrm>
            <a:off x="1541239" y="558924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GESTOR/GESTÃO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E31776-0E97-4382-8499-54B2B42DB3CA}"/>
              </a:ext>
            </a:extLst>
          </p:cNvPr>
          <p:cNvSpPr txBox="1"/>
          <p:nvPr/>
        </p:nvSpPr>
        <p:spPr>
          <a:xfrm>
            <a:off x="5036262" y="4034969"/>
            <a:ext cx="3856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Não há amor sem acolhimento, não há respeito sem acolhimento e não há esperança sem acolhimento!</a:t>
            </a:r>
          </a:p>
          <a:p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t-BR" dirty="0" err="1">
                <a:effectLst/>
              </a:rPr>
              <a:t>Kátyna</a:t>
            </a:r>
            <a:r>
              <a:rPr lang="pt-BR" dirty="0">
                <a:effectLst/>
              </a:rPr>
              <a:t> Baía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585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sp>
        <p:nvSpPr>
          <p:cNvPr id="13" name="Título 11">
            <a:extLst>
              <a:ext uri="{FF2B5EF4-FFF2-40B4-BE49-F238E27FC236}">
                <a16:creationId xmlns:a16="http://schemas.microsoft.com/office/drawing/2014/main" id="{3F2E0A22-DBA8-4091-A9B0-B19402C18108}"/>
              </a:ext>
            </a:extLst>
          </p:cNvPr>
          <p:cNvSpPr txBox="1">
            <a:spLocks/>
          </p:cNvSpPr>
          <p:nvPr/>
        </p:nvSpPr>
        <p:spPr>
          <a:xfrm>
            <a:off x="2735796" y="2035893"/>
            <a:ext cx="3672408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dirty="0">
                <a:latin typeface="Arial Black" pitchFamily="34" charset="0"/>
              </a:rPr>
              <a:t> 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MISSÃO DO COSEMS/RN</a:t>
            </a:r>
            <a:endParaRPr lang="pt-BR" sz="19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B28652A-1511-4671-94FD-15694CD7E28A}"/>
              </a:ext>
            </a:extLst>
          </p:cNvPr>
          <p:cNvSpPr txBox="1"/>
          <p:nvPr/>
        </p:nvSpPr>
        <p:spPr>
          <a:xfrm>
            <a:off x="680455" y="3163066"/>
            <a:ext cx="7560840" cy="2135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Agregar e representar o conjunto de todas as </a:t>
            </a:r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167 </a:t>
            </a:r>
            <a:r>
              <a:rPr lang="pt-BR" b="1" dirty="0">
                <a:latin typeface="Aharoni" panose="02010803020104030203" pitchFamily="2" charset="-79"/>
                <a:cs typeface="Aharoni" panose="02010803020104030203" pitchFamily="2" charset="-79"/>
              </a:rPr>
              <a:t>secretarias municipais de saúde, promovendo o pleno exercício das responsabilidades dessas instituições na política de saúde, perante as demais esferas de governo e aos poderes legislativo e judiciário, além de outras entidades da sociedade civil.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458D02-E44E-45DB-9ECB-63E7BB014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38684"/>
            <a:ext cx="2376264" cy="14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1D9F104-6D00-4056-8315-60C2F1518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957514"/>
            <a:ext cx="2328194" cy="33436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972F20-5586-4B91-AE34-FA3F51FF10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40" t="60514" r="31559" b="25794"/>
          <a:stretch/>
        </p:blipFill>
        <p:spPr>
          <a:xfrm>
            <a:off x="2528971" y="4951442"/>
            <a:ext cx="3167872" cy="120758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D4B7D82-C11F-4EF8-8984-E9CC10961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38683"/>
            <a:ext cx="2515861" cy="148664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C6FD5B-3823-4770-ACFA-26B62D089CFD}"/>
              </a:ext>
            </a:extLst>
          </p:cNvPr>
          <p:cNvSpPr txBox="1"/>
          <p:nvPr/>
        </p:nvSpPr>
        <p:spPr>
          <a:xfrm>
            <a:off x="3020626" y="1271756"/>
            <a:ext cx="2721421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ESTRUTUTA/SEDE/RH: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413FC4A-3C2A-42DE-A608-54D6628A1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35" y="1913408"/>
            <a:ext cx="3419804" cy="248290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157586C-FA55-4722-BCC4-2AE77C97142B}"/>
              </a:ext>
            </a:extLst>
          </p:cNvPr>
          <p:cNvSpPr txBox="1"/>
          <p:nvPr/>
        </p:nvSpPr>
        <p:spPr>
          <a:xfrm>
            <a:off x="6225476" y="1704725"/>
            <a:ext cx="29053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- </a:t>
            </a:r>
            <a:r>
              <a:rPr lang="pt-BR" b="1" dirty="0"/>
              <a:t>Secretaria Executiva;</a:t>
            </a:r>
          </a:p>
          <a:p>
            <a:pPr algn="just"/>
            <a:r>
              <a:rPr lang="pt-BR" b="1" dirty="0"/>
              <a:t>- Assessoria Técnica;</a:t>
            </a:r>
          </a:p>
          <a:p>
            <a:pPr algn="just"/>
            <a:r>
              <a:rPr lang="pt-BR" b="1" dirty="0"/>
              <a:t>- Consultoria;</a:t>
            </a:r>
          </a:p>
          <a:p>
            <a:pPr algn="just"/>
            <a:r>
              <a:rPr lang="pt-BR" b="1" dirty="0"/>
              <a:t>- Financeiro; </a:t>
            </a:r>
          </a:p>
          <a:p>
            <a:pPr algn="just"/>
            <a:r>
              <a:rPr lang="pt-BR" b="1" dirty="0"/>
              <a:t> - Apoio administrativo;</a:t>
            </a:r>
          </a:p>
          <a:p>
            <a:pPr algn="just"/>
            <a:r>
              <a:rPr lang="pt-BR" b="1" dirty="0"/>
              <a:t>- Comunicação;</a:t>
            </a:r>
          </a:p>
          <a:p>
            <a:pPr algn="just"/>
            <a:r>
              <a:rPr lang="pt-BR" b="1" dirty="0"/>
              <a:t>- Apoio logístico;</a:t>
            </a:r>
          </a:p>
          <a:p>
            <a:pPr algn="just"/>
            <a:r>
              <a:rPr lang="pt-BR" b="1" dirty="0"/>
              <a:t> - Sala de reuniões;</a:t>
            </a:r>
          </a:p>
          <a:p>
            <a:pPr algn="just"/>
            <a:r>
              <a:rPr lang="pt-BR" b="1" dirty="0"/>
              <a:t>- Auditório</a:t>
            </a:r>
            <a:r>
              <a:rPr lang="pt-BR" sz="2000" b="1" dirty="0"/>
              <a:t>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CBE443A-68CE-413E-8E03-8DD1F5E2CB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94" y="4492195"/>
            <a:ext cx="3798265" cy="22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5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92684"/>
            <a:ext cx="9130804" cy="1750616"/>
          </a:xfrm>
          <a:prstGeom prst="rect">
            <a:avLst/>
          </a:prstGeom>
        </p:spPr>
      </p:pic>
      <p:sp>
        <p:nvSpPr>
          <p:cNvPr id="13" name="Título 11">
            <a:extLst>
              <a:ext uri="{FF2B5EF4-FFF2-40B4-BE49-F238E27FC236}">
                <a16:creationId xmlns:a16="http://schemas.microsoft.com/office/drawing/2014/main" id="{3F2E0A22-DBA8-4091-A9B0-B19402C18108}"/>
              </a:ext>
            </a:extLst>
          </p:cNvPr>
          <p:cNvSpPr txBox="1">
            <a:spLocks/>
          </p:cNvSpPr>
          <p:nvPr/>
        </p:nvSpPr>
        <p:spPr>
          <a:xfrm>
            <a:off x="1759705" y="2075193"/>
            <a:ext cx="3176319" cy="4164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dirty="0">
                <a:latin typeface="Arial Black" pitchFamily="34" charset="0"/>
              </a:rPr>
              <a:t> </a:t>
            </a:r>
            <a:r>
              <a:rPr lang="pt-BR" sz="2100" dirty="0">
                <a:latin typeface="Aharoni" panose="02010803020104030203" pitchFamily="2" charset="-79"/>
                <a:cs typeface="Aharoni" panose="02010803020104030203" pitchFamily="2" charset="-79"/>
              </a:rPr>
              <a:t>Apoio</a:t>
            </a:r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COSEMS/RN</a:t>
            </a:r>
            <a:endParaRPr lang="pt-BR" sz="2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25EC47-0141-41B4-BCB1-008D2B684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05" y="842192"/>
            <a:ext cx="2890664" cy="2099535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882D0B8-ABCB-435E-8EC4-10D21F00D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34051"/>
              </p:ext>
            </p:extLst>
          </p:nvPr>
        </p:nvGraphicFramePr>
        <p:xfrm>
          <a:off x="3066185" y="3140074"/>
          <a:ext cx="5727558" cy="2819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7008">
                  <a:extLst>
                    <a:ext uri="{9D8B030D-6E8A-4147-A177-3AD203B41FA5}">
                      <a16:colId xmlns:a16="http://schemas.microsoft.com/office/drawing/2014/main" val="2770237449"/>
                    </a:ext>
                  </a:extLst>
                </a:gridCol>
                <a:gridCol w="1592540">
                  <a:extLst>
                    <a:ext uri="{9D8B030D-6E8A-4147-A177-3AD203B41FA5}">
                      <a16:colId xmlns:a16="http://schemas.microsoft.com/office/drawing/2014/main" val="2428162636"/>
                    </a:ext>
                  </a:extLst>
                </a:gridCol>
                <a:gridCol w="1428010">
                  <a:extLst>
                    <a:ext uri="{9D8B030D-6E8A-4147-A177-3AD203B41FA5}">
                      <a16:colId xmlns:a16="http://schemas.microsoft.com/office/drawing/2014/main" val="903732575"/>
                    </a:ext>
                  </a:extLst>
                </a:gridCol>
              </a:tblGrid>
              <a:tr h="4971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NOME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FUNÇÃO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REGIÃO DE SAÚDE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5894050"/>
                  </a:ext>
                </a:extLst>
              </a:tr>
              <a:tr h="4971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Alexandra Maria Medeiros dos Santos Regio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COORDENADOR DE APOIO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460608"/>
                  </a:ext>
                </a:extLst>
              </a:tr>
              <a:tr h="3142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err="1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Solane</a:t>
                      </a:r>
                      <a:r>
                        <a:rPr lang="pt-BR" sz="16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Maria Costa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APOIADOR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2ª, 7ª e 8ª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5666399"/>
                  </a:ext>
                </a:extLst>
              </a:tr>
              <a:tr h="314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José de </a:t>
                      </a:r>
                      <a:r>
                        <a:rPr lang="pt-BR" sz="1600" u="none" strike="noStrike" dirty="0" err="1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Arimateia</a:t>
                      </a:r>
                      <a:r>
                        <a:rPr lang="pt-BR" sz="16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Negreiros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APOIADOR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4ª, 5ª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118621"/>
                  </a:ext>
                </a:extLst>
              </a:tr>
              <a:tr h="516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Maria do Rosário Vieira da Silva Marques Bezerra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APOIADOR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1ª, 3ª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0441633"/>
                  </a:ext>
                </a:extLst>
              </a:tr>
              <a:tr h="4971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Nikellyne Keyke Maia Monteiro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APOIADOR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6ª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8840886"/>
                  </a:ext>
                </a:extLst>
              </a:tr>
            </a:tbl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40C7E9BD-0C1B-4CE1-B0FD-2998EEF78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38683"/>
            <a:ext cx="2544217" cy="15034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B9EF187-0D24-40BB-A07F-86AEADE29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4" y="3140075"/>
            <a:ext cx="2760242" cy="29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0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encrypted-tbn0.gstatic.com/images?q=tbn:ANd9GcTqzBxx0a3PLCegojKDu36KZHXbDVQKYWyGc83SSReynTMagyGJ"/>
          <p:cNvSpPr>
            <a:spLocks noChangeAspect="1" noChangeArrowheads="1"/>
          </p:cNvSpPr>
          <p:nvPr/>
        </p:nvSpPr>
        <p:spPr bwMode="auto">
          <a:xfrm>
            <a:off x="155575" y="-1508125"/>
            <a:ext cx="571500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EDE566-C5DE-4FC9-A5FF-2AC38807E403}"/>
              </a:ext>
            </a:extLst>
          </p:cNvPr>
          <p:cNvSpPr txBox="1"/>
          <p:nvPr/>
        </p:nvSpPr>
        <p:spPr>
          <a:xfrm>
            <a:off x="1177001" y="127006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B0F0"/>
                </a:solidFill>
              </a:rPr>
              <a:t>APOIO: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86C9FCF-5ABA-4230-9E7A-39F92F612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980630"/>
              </p:ext>
            </p:extLst>
          </p:nvPr>
        </p:nvGraphicFramePr>
        <p:xfrm>
          <a:off x="135464" y="2216398"/>
          <a:ext cx="3284408" cy="2425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0F94E4E-B597-46C5-8660-01885205B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854625"/>
              </p:ext>
            </p:extLst>
          </p:nvPr>
        </p:nvGraphicFramePr>
        <p:xfrm>
          <a:off x="5580112" y="2216398"/>
          <a:ext cx="3563888" cy="358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F01431-DFA1-4F1E-91A0-1366BF330CCF}"/>
              </a:ext>
            </a:extLst>
          </p:cNvPr>
          <p:cNvSpPr txBox="1"/>
          <p:nvPr/>
        </p:nvSpPr>
        <p:spPr>
          <a:xfrm>
            <a:off x="6499175" y="3207861"/>
            <a:ext cx="172576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pt-BR" b="1" dirty="0">
                <a:solidFill>
                  <a:prstClr val="black"/>
                </a:solidFill>
              </a:rPr>
              <a:t>SER APOIO NOS RECANTOS POTIGUARES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6BCEFF1E-5BB2-417E-B52C-C3E789308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105217"/>
              </p:ext>
            </p:extLst>
          </p:nvPr>
        </p:nvGraphicFramePr>
        <p:xfrm>
          <a:off x="2469553" y="4325826"/>
          <a:ext cx="3755039" cy="242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80FDF411-CAB1-40E3-A653-D942C0BB48BC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0"/>
            <a:ext cx="9130804" cy="17506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114DE75-AA93-4022-85B3-F3308AFD4E9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38683"/>
            <a:ext cx="2544217" cy="150340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263B613-EA1D-4697-A037-8B3B86EE28B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9355" t="19674" b="32410"/>
          <a:stretch/>
        </p:blipFill>
        <p:spPr>
          <a:xfrm>
            <a:off x="2804392" y="1691623"/>
            <a:ext cx="3016294" cy="201431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9A35D65-AD25-4AAF-8EA6-9C0C7C1E19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38" y="-5920"/>
            <a:ext cx="2383247" cy="17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3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29F114-ACE4-4BD7-8135-9295905A9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38684"/>
            <a:ext cx="2376264" cy="1404156"/>
          </a:xfrm>
          <a:prstGeom prst="rect">
            <a:avLst/>
          </a:prstGeom>
        </p:spPr>
      </p:pic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3D82A446-40ED-49E6-B158-714BB4AF08DF}"/>
              </a:ext>
            </a:extLst>
          </p:cNvPr>
          <p:cNvSpPr txBox="1">
            <a:spLocks/>
          </p:cNvSpPr>
          <p:nvPr/>
        </p:nvSpPr>
        <p:spPr>
          <a:xfrm>
            <a:off x="1494338" y="1338236"/>
            <a:ext cx="6363307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pt-BR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REPRESENTAÇÃO NAS DIVERSAS INSTÂNCIAS PELO COSEMS: </a:t>
            </a:r>
          </a:p>
        </p:txBody>
      </p:sp>
      <p:sp>
        <p:nvSpPr>
          <p:cNvPr id="12" name=" 3">
            <a:extLst>
              <a:ext uri="{FF2B5EF4-FFF2-40B4-BE49-F238E27FC236}">
                <a16:creationId xmlns:a16="http://schemas.microsoft.com/office/drawing/2014/main" id="{5968F627-4897-4720-A444-F3D6F57C62C9}"/>
              </a:ext>
            </a:extLst>
          </p:cNvPr>
          <p:cNvSpPr/>
          <p:nvPr/>
        </p:nvSpPr>
        <p:spPr bwMode="auto">
          <a:xfrm>
            <a:off x="197601" y="1891436"/>
            <a:ext cx="2518643" cy="1750616"/>
          </a:xfrm>
          <a:prstGeom prst="ge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pt-BR" sz="2000" b="1" dirty="0"/>
              <a:t>Câmara Técnica:   CIB; Vacina</a:t>
            </a:r>
          </a:p>
          <a:p>
            <a:pPr>
              <a:defRPr/>
            </a:pPr>
            <a:endParaRPr lang="pt-BR" sz="2000" b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354340D-AC37-4FDF-ACA3-AAC084E7C6E5}"/>
              </a:ext>
            </a:extLst>
          </p:cNvPr>
          <p:cNvSpPr/>
          <p:nvPr/>
        </p:nvSpPr>
        <p:spPr>
          <a:xfrm>
            <a:off x="3893128" y="3032627"/>
            <a:ext cx="1469301" cy="93573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4B3D8F-AAD1-4875-BEBD-DDC574AA781B}"/>
              </a:ext>
            </a:extLst>
          </p:cNvPr>
          <p:cNvSpPr txBox="1"/>
          <p:nvPr/>
        </p:nvSpPr>
        <p:spPr>
          <a:xfrm>
            <a:off x="3938735" y="3343526"/>
            <a:ext cx="136815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COSEMS/RN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819D3C9-BC0D-4102-90B8-27295AF90087}"/>
              </a:ext>
            </a:extLst>
          </p:cNvPr>
          <p:cNvGrpSpPr/>
          <p:nvPr/>
        </p:nvGrpSpPr>
        <p:grpSpPr>
          <a:xfrm>
            <a:off x="3156796" y="4387645"/>
            <a:ext cx="3309435" cy="2461654"/>
            <a:chOff x="-470185" y="505117"/>
            <a:chExt cx="3293160" cy="1739529"/>
          </a:xfrm>
        </p:grpSpPr>
        <p:sp>
          <p:nvSpPr>
            <p:cNvPr id="14" name="Forma 13">
              <a:extLst>
                <a:ext uri="{FF2B5EF4-FFF2-40B4-BE49-F238E27FC236}">
                  <a16:creationId xmlns:a16="http://schemas.microsoft.com/office/drawing/2014/main" id="{2E0C5AAE-EE20-442D-89AE-F61AD6D18A92}"/>
                </a:ext>
              </a:extLst>
            </p:cNvPr>
            <p:cNvSpPr/>
            <p:nvPr/>
          </p:nvSpPr>
          <p:spPr>
            <a:xfrm>
              <a:off x="-470185" y="505117"/>
              <a:ext cx="3293160" cy="1739529"/>
            </a:xfrm>
            <a:prstGeom prst="gear6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Forma 4">
              <a:extLst>
                <a:ext uri="{FF2B5EF4-FFF2-40B4-BE49-F238E27FC236}">
                  <a16:creationId xmlns:a16="http://schemas.microsoft.com/office/drawing/2014/main" id="{F58D8FCA-7F34-4C86-9987-F3B17BD19982}"/>
                </a:ext>
              </a:extLst>
            </p:cNvPr>
            <p:cNvSpPr txBox="1"/>
            <p:nvPr/>
          </p:nvSpPr>
          <p:spPr>
            <a:xfrm>
              <a:off x="307909" y="845219"/>
              <a:ext cx="1965620" cy="20395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/>
                <a:t>GTS: CONASEMS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A56E3A7-BA48-4EFC-BCDF-B93DF5F72324}"/>
              </a:ext>
            </a:extLst>
          </p:cNvPr>
          <p:cNvGrpSpPr/>
          <p:nvPr/>
        </p:nvGrpSpPr>
        <p:grpSpPr>
          <a:xfrm>
            <a:off x="6256637" y="1807743"/>
            <a:ext cx="2786050" cy="1714512"/>
            <a:chOff x="-470185" y="505117"/>
            <a:chExt cx="3293160" cy="1739529"/>
          </a:xfrm>
        </p:grpSpPr>
        <p:sp>
          <p:nvSpPr>
            <p:cNvPr id="18" name="Forma 17">
              <a:extLst>
                <a:ext uri="{FF2B5EF4-FFF2-40B4-BE49-F238E27FC236}">
                  <a16:creationId xmlns:a16="http://schemas.microsoft.com/office/drawing/2014/main" id="{F70A8371-A23B-48CE-A2B1-CD7E9AA4E7C8}"/>
                </a:ext>
              </a:extLst>
            </p:cNvPr>
            <p:cNvSpPr/>
            <p:nvPr/>
          </p:nvSpPr>
          <p:spPr>
            <a:xfrm>
              <a:off x="-470185" y="505117"/>
              <a:ext cx="3293160" cy="1739529"/>
            </a:xfrm>
            <a:prstGeom prst="gear6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9" name="Forma 4">
              <a:extLst>
                <a:ext uri="{FF2B5EF4-FFF2-40B4-BE49-F238E27FC236}">
                  <a16:creationId xmlns:a16="http://schemas.microsoft.com/office/drawing/2014/main" id="{C9C554FE-A59F-4A44-BF8F-0F7B4794FCCE}"/>
                </a:ext>
              </a:extLst>
            </p:cNvPr>
            <p:cNvSpPr txBox="1"/>
            <p:nvPr/>
          </p:nvSpPr>
          <p:spPr>
            <a:xfrm>
              <a:off x="193585" y="945695"/>
              <a:ext cx="1965620" cy="858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000" b="1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/>
                <a:t>Comissões Intergestores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/>
                <a:t>CIR  e  CIB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2000" b="1" kern="1200" dirty="0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49C29D6-2E5B-4D3E-A644-3CF4D0EA78AD}"/>
              </a:ext>
            </a:extLst>
          </p:cNvPr>
          <p:cNvSpPr txBox="1"/>
          <p:nvPr/>
        </p:nvSpPr>
        <p:spPr>
          <a:xfrm>
            <a:off x="3710420" y="5157560"/>
            <a:ext cx="2472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AB, VS, SAÚDE DIGITAL</a:t>
            </a:r>
          </a:p>
          <a:p>
            <a:r>
              <a:rPr lang="pt-BR" sz="1600" b="1" dirty="0"/>
              <a:t>GOBVERNANÇA, AF, GTVISA, SEGTS, ATENÇÃO ESPECIALIZADA</a:t>
            </a:r>
          </a:p>
        </p:txBody>
      </p:sp>
      <p:sp>
        <p:nvSpPr>
          <p:cNvPr id="24" name=" 4">
            <a:extLst>
              <a:ext uri="{FF2B5EF4-FFF2-40B4-BE49-F238E27FC236}">
                <a16:creationId xmlns:a16="http://schemas.microsoft.com/office/drawing/2014/main" id="{C993ECD4-C58C-4E42-82B1-9123ECFD47D2}"/>
              </a:ext>
            </a:extLst>
          </p:cNvPr>
          <p:cNvSpPr/>
          <p:nvPr/>
        </p:nvSpPr>
        <p:spPr bwMode="auto">
          <a:xfrm>
            <a:off x="489555" y="3754309"/>
            <a:ext cx="1926830" cy="10110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/>
              <a:t>CONARES</a:t>
            </a:r>
          </a:p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/>
              <a:t>DIRETORIA CONASEMS</a:t>
            </a:r>
          </a:p>
        </p:txBody>
      </p:sp>
      <p:sp>
        <p:nvSpPr>
          <p:cNvPr id="30" name=" 4">
            <a:extLst>
              <a:ext uri="{FF2B5EF4-FFF2-40B4-BE49-F238E27FC236}">
                <a16:creationId xmlns:a16="http://schemas.microsoft.com/office/drawing/2014/main" id="{7681BF72-5BD2-4FE4-A96F-D57C01BD54E4}"/>
              </a:ext>
            </a:extLst>
          </p:cNvPr>
          <p:cNvSpPr/>
          <p:nvPr/>
        </p:nvSpPr>
        <p:spPr bwMode="auto">
          <a:xfrm>
            <a:off x="4572000" y="1921181"/>
            <a:ext cx="877358" cy="692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00" b="1" dirty="0"/>
              <a:t>CES</a:t>
            </a:r>
          </a:p>
        </p:txBody>
      </p:sp>
      <p:sp>
        <p:nvSpPr>
          <p:cNvPr id="33" name="Forma 32">
            <a:extLst>
              <a:ext uri="{FF2B5EF4-FFF2-40B4-BE49-F238E27FC236}">
                <a16:creationId xmlns:a16="http://schemas.microsoft.com/office/drawing/2014/main" id="{980D287C-D92D-4F5A-8C10-A41805DCBDBF}"/>
              </a:ext>
            </a:extLst>
          </p:cNvPr>
          <p:cNvSpPr/>
          <p:nvPr/>
        </p:nvSpPr>
        <p:spPr>
          <a:xfrm>
            <a:off x="6096683" y="3429000"/>
            <a:ext cx="3309434" cy="3292475"/>
          </a:xfrm>
          <a:prstGeom prst="ge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D941B20-4053-45C7-88FE-C5C84B645170}"/>
              </a:ext>
            </a:extLst>
          </p:cNvPr>
          <p:cNvSpPr txBox="1"/>
          <p:nvPr/>
        </p:nvSpPr>
        <p:spPr>
          <a:xfrm>
            <a:off x="7059153" y="4090543"/>
            <a:ext cx="1347295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600" b="1" dirty="0"/>
              <a:t>GTS: SESAP</a:t>
            </a:r>
          </a:p>
        </p:txBody>
      </p:sp>
      <p:sp>
        <p:nvSpPr>
          <p:cNvPr id="2048" name="CaixaDeTexto 2047">
            <a:extLst>
              <a:ext uri="{FF2B5EF4-FFF2-40B4-BE49-F238E27FC236}">
                <a16:creationId xmlns:a16="http://schemas.microsoft.com/office/drawing/2014/main" id="{B6357CB6-771F-48D8-AC55-2983037C9E9F}"/>
              </a:ext>
            </a:extLst>
          </p:cNvPr>
          <p:cNvSpPr txBox="1"/>
          <p:nvPr/>
        </p:nvSpPr>
        <p:spPr>
          <a:xfrm>
            <a:off x="6718931" y="4451546"/>
            <a:ext cx="2325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CIRURGIAS ELETIVAS, MPAE, COE, GCE PLANIFICAÇÃO, GCE FORTALECE SES,  GT REDE ALINE, GT EQUIDADE, GT ANCOLOGIA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F013F23-8328-4D33-BA25-18A7175BCA15}"/>
              </a:ext>
            </a:extLst>
          </p:cNvPr>
          <p:cNvGrpSpPr/>
          <p:nvPr/>
        </p:nvGrpSpPr>
        <p:grpSpPr>
          <a:xfrm>
            <a:off x="155575" y="5171923"/>
            <a:ext cx="3002489" cy="1184427"/>
            <a:chOff x="314421" y="2342218"/>
            <a:chExt cx="4114703" cy="1356886"/>
          </a:xfrm>
        </p:grpSpPr>
        <p:sp>
          <p:nvSpPr>
            <p:cNvPr id="38" name="Forma 37">
              <a:extLst>
                <a:ext uri="{FF2B5EF4-FFF2-40B4-BE49-F238E27FC236}">
                  <a16:creationId xmlns:a16="http://schemas.microsoft.com/office/drawing/2014/main" id="{03027F62-E036-46B2-998A-E47DDBEA536E}"/>
                </a:ext>
              </a:extLst>
            </p:cNvPr>
            <p:cNvSpPr/>
            <p:nvPr/>
          </p:nvSpPr>
          <p:spPr>
            <a:xfrm>
              <a:off x="314421" y="2342218"/>
              <a:ext cx="4114703" cy="1356886"/>
            </a:xfrm>
            <a:prstGeom prst="gear9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39" name="Forma 4">
              <a:extLst>
                <a:ext uri="{FF2B5EF4-FFF2-40B4-BE49-F238E27FC236}">
                  <a16:creationId xmlns:a16="http://schemas.microsoft.com/office/drawing/2014/main" id="{7B82F027-1285-44E6-9726-06699EA264D3}"/>
                </a:ext>
              </a:extLst>
            </p:cNvPr>
            <p:cNvSpPr txBox="1"/>
            <p:nvPr/>
          </p:nvSpPr>
          <p:spPr>
            <a:xfrm>
              <a:off x="935543" y="2660062"/>
              <a:ext cx="2872459" cy="697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kern="1200" dirty="0"/>
                <a:t>Outras comissões, fóruns e espaços  de discussões</a:t>
              </a:r>
            </a:p>
          </p:txBody>
        </p:sp>
      </p:grpSp>
      <p:cxnSp>
        <p:nvCxnSpPr>
          <p:cNvPr id="2051" name="Conector de Seta Reta 2050">
            <a:extLst>
              <a:ext uri="{FF2B5EF4-FFF2-40B4-BE49-F238E27FC236}">
                <a16:creationId xmlns:a16="http://schemas.microsoft.com/office/drawing/2014/main" id="{58934543-EF2F-4A05-988F-DA5753F569D5}"/>
              </a:ext>
            </a:extLst>
          </p:cNvPr>
          <p:cNvCxnSpPr/>
          <p:nvPr/>
        </p:nvCxnSpPr>
        <p:spPr>
          <a:xfrm>
            <a:off x="3200915" y="2442056"/>
            <a:ext cx="800225" cy="6459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Conector de Seta Reta 2052">
            <a:extLst>
              <a:ext uri="{FF2B5EF4-FFF2-40B4-BE49-F238E27FC236}">
                <a16:creationId xmlns:a16="http://schemas.microsoft.com/office/drawing/2014/main" id="{94602162-3567-4D15-BE90-F78EDC2CD67C}"/>
              </a:ext>
            </a:extLst>
          </p:cNvPr>
          <p:cNvCxnSpPr/>
          <p:nvPr/>
        </p:nvCxnSpPr>
        <p:spPr>
          <a:xfrm flipH="1">
            <a:off x="5676227" y="2811388"/>
            <a:ext cx="580410" cy="4263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ector de Seta Reta 2054">
            <a:extLst>
              <a:ext uri="{FF2B5EF4-FFF2-40B4-BE49-F238E27FC236}">
                <a16:creationId xmlns:a16="http://schemas.microsoft.com/office/drawing/2014/main" id="{8D5E4669-9C9F-437D-873C-84121841C00B}"/>
              </a:ext>
            </a:extLst>
          </p:cNvPr>
          <p:cNvCxnSpPr/>
          <p:nvPr/>
        </p:nvCxnSpPr>
        <p:spPr>
          <a:xfrm flipV="1">
            <a:off x="2704833" y="3754309"/>
            <a:ext cx="931063" cy="505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Conector de Seta Reta 2056">
            <a:extLst>
              <a:ext uri="{FF2B5EF4-FFF2-40B4-BE49-F238E27FC236}">
                <a16:creationId xmlns:a16="http://schemas.microsoft.com/office/drawing/2014/main" id="{E2395BD3-76D1-4B2A-AA33-71AFD275E043}"/>
              </a:ext>
            </a:extLst>
          </p:cNvPr>
          <p:cNvCxnSpPr/>
          <p:nvPr/>
        </p:nvCxnSpPr>
        <p:spPr>
          <a:xfrm flipV="1">
            <a:off x="2531839" y="4040739"/>
            <a:ext cx="1469301" cy="10444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Conector de Seta Reta 2058">
            <a:extLst>
              <a:ext uri="{FF2B5EF4-FFF2-40B4-BE49-F238E27FC236}">
                <a16:creationId xmlns:a16="http://schemas.microsoft.com/office/drawing/2014/main" id="{C856DA95-A732-419E-8F82-6BBA69AAFB0A}"/>
              </a:ext>
            </a:extLst>
          </p:cNvPr>
          <p:cNvCxnSpPr/>
          <p:nvPr/>
        </p:nvCxnSpPr>
        <p:spPr>
          <a:xfrm flipH="1" flipV="1">
            <a:off x="5477304" y="3861048"/>
            <a:ext cx="779333" cy="398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Conector de Seta Reta 2060">
            <a:extLst>
              <a:ext uri="{FF2B5EF4-FFF2-40B4-BE49-F238E27FC236}">
                <a16:creationId xmlns:a16="http://schemas.microsoft.com/office/drawing/2014/main" id="{D2B395F4-A3D3-401B-BC8B-7630FF2DF3E8}"/>
              </a:ext>
            </a:extLst>
          </p:cNvPr>
          <p:cNvCxnSpPr>
            <a:cxnSpLocks/>
          </p:cNvCxnSpPr>
          <p:nvPr/>
        </p:nvCxnSpPr>
        <p:spPr>
          <a:xfrm flipH="1">
            <a:off x="4780473" y="2600375"/>
            <a:ext cx="318994" cy="367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Conector de Seta Reta 2063">
            <a:extLst>
              <a:ext uri="{FF2B5EF4-FFF2-40B4-BE49-F238E27FC236}">
                <a16:creationId xmlns:a16="http://schemas.microsoft.com/office/drawing/2014/main" id="{7AF746D5-346C-4666-BE7C-1CF9A271CFD3}"/>
              </a:ext>
            </a:extLst>
          </p:cNvPr>
          <p:cNvCxnSpPr>
            <a:stCxn id="14" idx="5"/>
          </p:cNvCxnSpPr>
          <p:nvPr/>
        </p:nvCxnSpPr>
        <p:spPr>
          <a:xfrm flipH="1" flipV="1">
            <a:off x="4780473" y="4060434"/>
            <a:ext cx="31041" cy="3558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66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29F114-ACE4-4BD7-8135-9295905A9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8425"/>
            <a:ext cx="2376264" cy="14041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2BC0D6-0217-4A11-B000-2E81B84BD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662501"/>
            <a:ext cx="5099962" cy="252412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F7457FB-F5B1-45F9-8C24-D6595C15805A}"/>
              </a:ext>
            </a:extLst>
          </p:cNvPr>
          <p:cNvSpPr txBox="1"/>
          <p:nvPr/>
        </p:nvSpPr>
        <p:spPr>
          <a:xfrm>
            <a:off x="666222" y="1588150"/>
            <a:ext cx="328400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COSEMS/RN EM MOVIMENTO</a:t>
            </a:r>
            <a:r>
              <a:rPr lang="pt-BR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1D69C1C-FA99-4532-BF8A-5C0BE57608B7}"/>
              </a:ext>
            </a:extLst>
          </p:cNvPr>
          <p:cNvPicPr/>
          <p:nvPr/>
        </p:nvPicPr>
        <p:blipFill rotWithShape="1">
          <a:blip r:embed="rId6"/>
          <a:srcRect l="7761" t="27609" r="8807" b="16859"/>
          <a:stretch/>
        </p:blipFill>
        <p:spPr bwMode="auto">
          <a:xfrm>
            <a:off x="4236192" y="1952735"/>
            <a:ext cx="4728295" cy="1872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4E619BF-598A-450E-9A04-EF2B47B39458}"/>
              </a:ext>
            </a:extLst>
          </p:cNvPr>
          <p:cNvPicPr/>
          <p:nvPr/>
        </p:nvPicPr>
        <p:blipFill rotWithShape="1">
          <a:blip r:embed="rId7"/>
          <a:srcRect l="8819" t="17883" r="8455" b="29721"/>
          <a:stretch/>
        </p:blipFill>
        <p:spPr bwMode="auto">
          <a:xfrm>
            <a:off x="155575" y="4010318"/>
            <a:ext cx="5310907" cy="2341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C86E8E9-25AB-451D-AAB2-B434913561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806" y="3958063"/>
            <a:ext cx="3880194" cy="19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9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29F114-ACE4-4BD7-8135-9295905A9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8425"/>
            <a:ext cx="2376264" cy="140415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80171C4-F00A-4099-B38B-0962777D43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5"/>
          <a:stretch/>
        </p:blipFill>
        <p:spPr>
          <a:xfrm>
            <a:off x="60938" y="2546326"/>
            <a:ext cx="4407088" cy="32589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B48A10-EF4C-4577-80FD-E8E9095CE4D8}"/>
              </a:ext>
            </a:extLst>
          </p:cNvPr>
          <p:cNvSpPr txBox="1"/>
          <p:nvPr/>
        </p:nvSpPr>
        <p:spPr>
          <a:xfrm>
            <a:off x="4548534" y="1861445"/>
            <a:ext cx="441985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Participar das reuniões convocadas;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 discussões, sendo assíduos e frequentes às reuniões e demais compromissos relativos às atividades da CIR;</a:t>
            </a:r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Apresentar proposições a serem incluídas na pauta das reuniões ordinárias , assim como reunião do </a:t>
            </a:r>
            <a:r>
              <a:rPr lang="pt-BR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Cosems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quando abrangência;</a:t>
            </a:r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Participar e colaborar nas discussões referentes aos planos de redes e outros programas de abrangência nacional e Estadual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Papel dos - Vices presidentes regionais do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cosems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/RN.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pt-B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endParaRPr lang="pt-B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56D70F-0FE8-4B6B-A68D-518EEC6CAB24}"/>
              </a:ext>
            </a:extLst>
          </p:cNvPr>
          <p:cNvSpPr txBox="1"/>
          <p:nvPr/>
        </p:nvSpPr>
        <p:spPr>
          <a:xfrm>
            <a:off x="1691680" y="1855981"/>
            <a:ext cx="2016224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CIRs</a:t>
            </a:r>
            <a:r>
              <a:rPr lang="pt-BR" sz="2000" dirty="0">
                <a:latin typeface="Aharoni" panose="02010803020104030203" pitchFamily="2" charset="-79"/>
                <a:cs typeface="Aharoni" panose="02010803020104030203" pitchFamily="2" charset="-79"/>
              </a:rPr>
              <a:t>/GESTORES</a:t>
            </a:r>
          </a:p>
        </p:txBody>
      </p:sp>
    </p:spTree>
    <p:extLst>
      <p:ext uri="{BB962C8B-B14F-4D97-AF65-F5344CB8AC3E}">
        <p14:creationId xmlns:p14="http://schemas.microsoft.com/office/powerpoint/2010/main" val="132597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encrypted-tbn2.gstatic.com/images?q=tbn:ANd9GcRUih5zd-qDAG7IWYcrFFjZwVsUpE084jtj1YHoh_gDIsfkXludxg"/>
          <p:cNvSpPr>
            <a:spLocks noChangeAspect="1" noChangeArrowheads="1"/>
          </p:cNvSpPr>
          <p:nvPr/>
        </p:nvSpPr>
        <p:spPr bwMode="auto">
          <a:xfrm>
            <a:off x="155575" y="-1211263"/>
            <a:ext cx="4305300" cy="2524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1B57F6-D53A-4649-AD4D-AA962F9EDD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2"/>
          <a:stretch/>
        </p:blipFill>
        <p:spPr>
          <a:xfrm>
            <a:off x="13196" y="22200"/>
            <a:ext cx="9130804" cy="17506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629F114-ACE4-4BD7-8135-9295905A9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8425"/>
            <a:ext cx="2376264" cy="14041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3B2CFD1-925A-45D1-8F47-D851758536C7}"/>
              </a:ext>
            </a:extLst>
          </p:cNvPr>
          <p:cNvPicPr/>
          <p:nvPr/>
        </p:nvPicPr>
        <p:blipFill rotWithShape="1">
          <a:blip r:embed="rId5"/>
          <a:srcRect t="8784" b="6505"/>
          <a:stretch/>
        </p:blipFill>
        <p:spPr bwMode="auto">
          <a:xfrm>
            <a:off x="155575" y="1829042"/>
            <a:ext cx="4013925" cy="209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4354A24-6E97-4DFB-82E7-42C5CB66E457}"/>
              </a:ext>
            </a:extLst>
          </p:cNvPr>
          <p:cNvSpPr txBox="1"/>
          <p:nvPr/>
        </p:nvSpPr>
        <p:spPr>
          <a:xfrm>
            <a:off x="2924672" y="1312863"/>
            <a:ext cx="294347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Site: www.cosemsrn.org.br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9350D8C-9E5D-490F-B198-77370321C957}"/>
              </a:ext>
            </a:extLst>
          </p:cNvPr>
          <p:cNvPicPr/>
          <p:nvPr/>
        </p:nvPicPr>
        <p:blipFill rotWithShape="1">
          <a:blip r:embed="rId6"/>
          <a:srcRect l="6526" t="23217" r="7397" b="5564"/>
          <a:stretch/>
        </p:blipFill>
        <p:spPr bwMode="auto">
          <a:xfrm>
            <a:off x="155575" y="4186025"/>
            <a:ext cx="3988332" cy="1798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DF1B244-A9C4-49AF-8AAA-34539BE2552C}"/>
              </a:ext>
            </a:extLst>
          </p:cNvPr>
          <p:cNvPicPr/>
          <p:nvPr/>
        </p:nvPicPr>
        <p:blipFill rotWithShape="1">
          <a:blip r:embed="rId7"/>
          <a:srcRect l="7761" t="22276" r="7749" b="5877"/>
          <a:stretch/>
        </p:blipFill>
        <p:spPr bwMode="auto">
          <a:xfrm>
            <a:off x="4305164" y="2002221"/>
            <a:ext cx="4496072" cy="1919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93EEBDF-E661-4166-A00A-44DA3CCDB537}"/>
              </a:ext>
            </a:extLst>
          </p:cNvPr>
          <p:cNvPicPr/>
          <p:nvPr/>
        </p:nvPicPr>
        <p:blipFill rotWithShape="1">
          <a:blip r:embed="rId8"/>
          <a:srcRect l="7408" t="24786" r="10042" b="7760"/>
          <a:stretch/>
        </p:blipFill>
        <p:spPr bwMode="auto">
          <a:xfrm>
            <a:off x="4460875" y="4065196"/>
            <a:ext cx="4340361" cy="1919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2188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4484</TotalTime>
  <Words>424</Words>
  <Application>Microsoft Office PowerPoint</Application>
  <PresentationFormat>Apresentação na tela (4:3)</PresentationFormat>
  <Paragraphs>103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CONSELHO DE SECRETARIOS SAUDE</cp:lastModifiedBy>
  <cp:revision>393</cp:revision>
  <dcterms:created xsi:type="dcterms:W3CDTF">2015-06-04T12:58:36Z</dcterms:created>
  <dcterms:modified xsi:type="dcterms:W3CDTF">2025-02-10T16:20:26Z</dcterms:modified>
</cp:coreProperties>
</file>