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E00"/>
    <a:srgbClr val="007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CE-5092-4255-B9E4-EE9AA64D17B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D31F-4244-4D34-8D07-D294522F31C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39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CE-5092-4255-B9E4-EE9AA64D17B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D31F-4244-4D34-8D07-D294522F3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36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CE-5092-4255-B9E4-EE9AA64D17B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D31F-4244-4D34-8D07-D294522F3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58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CE-5092-4255-B9E4-EE9AA64D17B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D31F-4244-4D34-8D07-D294522F3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44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CE-5092-4255-B9E4-EE9AA64D17B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D31F-4244-4D34-8D07-D294522F31C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61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CE-5092-4255-B9E4-EE9AA64D17B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D31F-4244-4D34-8D07-D294522F3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32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CE-5092-4255-B9E4-EE9AA64D17B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D31F-4244-4D34-8D07-D294522F3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66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CE-5092-4255-B9E4-EE9AA64D17B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D31F-4244-4D34-8D07-D294522F3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01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CE-5092-4255-B9E4-EE9AA64D17B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D31F-4244-4D34-8D07-D294522F3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4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BF4FFCE-5092-4255-B9E4-EE9AA64D17B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EAD31F-4244-4D34-8D07-D294522F3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00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CE-5092-4255-B9E4-EE9AA64D17B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D31F-4244-4D34-8D07-D294522F3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65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F4FFCE-5092-4255-B9E4-EE9AA64D17B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EAD31F-4244-4D34-8D07-D294522F31C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7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2" y="113807"/>
            <a:ext cx="3426718" cy="1525807"/>
          </a:xfrm>
          <a:prstGeom prst="rect">
            <a:avLst/>
          </a:prstGeom>
          <a:noFill/>
        </p:spPr>
      </p:pic>
      <p:pic>
        <p:nvPicPr>
          <p:cNvPr id="1028" name="Picture 4" descr="Resultado de imagem para samu 192 r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06" y="4498427"/>
            <a:ext cx="2907703" cy="17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93683" y="6357717"/>
            <a:ext cx="1044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gency FB" panose="020B0503020202020204" pitchFamily="34" charset="0"/>
              </a:rPr>
              <a:t>SERVIÇO DE ATENDIMENTO MÓVEL DE URGÊNCIA – SAMU 192 RN – SEDE ADMINISTRATIVA E BASE OPERACIONAL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Agency FB" panose="020B0503020202020204" pitchFamily="34" charset="0"/>
              </a:rPr>
              <a:t>Endereço: BR 304, KM 299 – S/N – Ferreiro Torto – Macaíba/RN – CEP: 59.280-000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91890" y="3040380"/>
            <a:ext cx="4366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chemeClr val="accent2"/>
                </a:solidFill>
                <a:latin typeface="Agency FB" panose="020B0503020202020204" pitchFamily="34" charset="0"/>
              </a:rPr>
              <a:t>SAMU 192 RN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233908" y="113807"/>
            <a:ext cx="275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2"/>
                </a:solidFill>
                <a:latin typeface="Agency FB" panose="020B0503020202020204" pitchFamily="34" charset="0"/>
              </a:rPr>
              <a:t>PROJETO DE EXPANSÃO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117C75-ADC3-C557-248E-77FE748D6915}"/>
              </a:ext>
            </a:extLst>
          </p:cNvPr>
          <p:cNvSpPr txBox="1"/>
          <p:nvPr/>
        </p:nvSpPr>
        <p:spPr>
          <a:xfrm>
            <a:off x="3552451" y="4375883"/>
            <a:ext cx="4505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/>
              <a:t>Expansão SAMU 192 RN </a:t>
            </a:r>
          </a:p>
          <a:p>
            <a:pPr algn="ctr"/>
            <a:r>
              <a:rPr lang="pt-BR" sz="1800" dirty="0"/>
              <a:t>Otimização da Capacidade Instalada</a:t>
            </a:r>
          </a:p>
          <a:p>
            <a:pPr algn="ctr"/>
            <a:r>
              <a:rPr lang="pt-BR" sz="1800" dirty="0"/>
              <a:t> Distribuição da Frota</a:t>
            </a:r>
          </a:p>
          <a:p>
            <a:pPr algn="ctr"/>
            <a:r>
              <a:rPr lang="pt-BR" sz="1800" dirty="0"/>
              <a:t>Novo PAC</a:t>
            </a:r>
          </a:p>
        </p:txBody>
      </p:sp>
    </p:spTree>
    <p:extLst>
      <p:ext uri="{BB962C8B-B14F-4D97-AF65-F5344CB8AC3E}">
        <p14:creationId xmlns:p14="http://schemas.microsoft.com/office/powerpoint/2010/main" val="302785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RCA DAGUA SAMU LOGO&quot;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554" b="33516"/>
          <a:stretch/>
        </p:blipFill>
        <p:spPr bwMode="auto">
          <a:xfrm>
            <a:off x="4403835" y="194310"/>
            <a:ext cx="7788165" cy="614307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4824" y="5425626"/>
            <a:ext cx="484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Distribuição da Frota SAMU 192 RN</a:t>
            </a:r>
          </a:p>
          <a:p>
            <a:r>
              <a:rPr lang="pt-BR" sz="1600" dirty="0"/>
              <a:t>Cenário Proposto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3AE9651-B7ED-53F6-DE68-FFBA243D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67668" cy="23126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SAMU 192 RN</a:t>
            </a:r>
            <a:br>
              <a:rPr lang="pt-BR" dirty="0"/>
            </a:br>
            <a:r>
              <a:rPr lang="pt-BR" dirty="0"/>
              <a:t>Cobertura Atual </a:t>
            </a:r>
            <a:br>
              <a:rPr lang="pt-BR" dirty="0"/>
            </a:br>
            <a:r>
              <a:rPr lang="pt-BR" dirty="0"/>
              <a:t>e Projeto </a:t>
            </a:r>
            <a:br>
              <a:rPr lang="pt-BR" dirty="0"/>
            </a:br>
            <a:r>
              <a:rPr lang="pt-BR" dirty="0"/>
              <a:t>de Expansão</a:t>
            </a:r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77146207-C141-BCFC-23CF-A843580796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64" y="0"/>
            <a:ext cx="10732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esultado de imagem para MARCA DAGUA SAMU LOGO&quot;">
            <a:extLst>
              <a:ext uri="{FF2B5EF4-FFF2-40B4-BE49-F238E27FC236}">
                <a16:creationId xmlns:a16="http://schemas.microsoft.com/office/drawing/2014/main" id="{95A31E1B-0DB1-A47D-520A-4564B2C5B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554" b="33516"/>
          <a:stretch/>
        </p:blipFill>
        <p:spPr bwMode="auto">
          <a:xfrm>
            <a:off x="4403835" y="194310"/>
            <a:ext cx="7788165" cy="614307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 descr="Mapa&#10;&#10;Descrição gerada automaticamente">
            <a:extLst>
              <a:ext uri="{FF2B5EF4-FFF2-40B4-BE49-F238E27FC236}">
                <a16:creationId xmlns:a16="http://schemas.microsoft.com/office/drawing/2014/main" id="{11989D19-0085-B0E6-12B2-AF66BA5F1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5" y="-548584"/>
            <a:ext cx="11388466" cy="801353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5EB65D1A-0665-FA00-1076-6F852122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67668" cy="23126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SAMU 192 RN</a:t>
            </a:r>
            <a:br>
              <a:rPr lang="pt-BR" dirty="0"/>
            </a:br>
            <a:r>
              <a:rPr lang="pt-BR" dirty="0"/>
              <a:t>Cobertura Atual </a:t>
            </a:r>
            <a:br>
              <a:rPr lang="pt-BR" dirty="0"/>
            </a:br>
            <a:r>
              <a:rPr lang="pt-BR" dirty="0"/>
              <a:t>e Projeto </a:t>
            </a:r>
            <a:br>
              <a:rPr lang="pt-BR" dirty="0"/>
            </a:br>
            <a:r>
              <a:rPr lang="pt-BR" dirty="0"/>
              <a:t>de Expansão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A0C0504-B8D7-8914-621B-5D7BC27CB237}"/>
              </a:ext>
            </a:extLst>
          </p:cNvPr>
          <p:cNvSpPr txBox="1"/>
          <p:nvPr/>
        </p:nvSpPr>
        <p:spPr>
          <a:xfrm>
            <a:off x="634824" y="5425626"/>
            <a:ext cx="484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Cobertura SAMU 192 RN – 2019</a:t>
            </a:r>
          </a:p>
        </p:txBody>
      </p:sp>
    </p:spTree>
    <p:extLst>
      <p:ext uri="{BB962C8B-B14F-4D97-AF65-F5344CB8AC3E}">
        <p14:creationId xmlns:p14="http://schemas.microsoft.com/office/powerpoint/2010/main" val="61348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RCA DAGUA SAMU LOGO&quot;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554" b="33516"/>
          <a:stretch/>
        </p:blipFill>
        <p:spPr bwMode="auto">
          <a:xfrm>
            <a:off x="4403835" y="194310"/>
            <a:ext cx="7788165" cy="614307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4824" y="5425626"/>
            <a:ext cx="484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Cobertura SAMU 192 RN – 2020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AEDD304-68CA-FD83-CD38-AF39DF75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67668" cy="23126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SAMU 192 RN</a:t>
            </a:r>
            <a:br>
              <a:rPr lang="pt-BR" dirty="0"/>
            </a:br>
            <a:r>
              <a:rPr lang="pt-BR" dirty="0"/>
              <a:t>Cobertura Atual </a:t>
            </a:r>
            <a:br>
              <a:rPr lang="pt-BR" dirty="0"/>
            </a:br>
            <a:r>
              <a:rPr lang="pt-BR" dirty="0"/>
              <a:t>e Projeto </a:t>
            </a:r>
            <a:br>
              <a:rPr lang="pt-BR" dirty="0"/>
            </a:br>
            <a:r>
              <a:rPr lang="pt-BR" dirty="0"/>
              <a:t>de Expansão</a:t>
            </a:r>
          </a:p>
        </p:txBody>
      </p:sp>
      <p:pic>
        <p:nvPicPr>
          <p:cNvPr id="11" name="Imagem 10" descr="Mapa&#10;&#10;Descrição gerada automaticamente">
            <a:extLst>
              <a:ext uri="{FF2B5EF4-FFF2-40B4-BE49-F238E27FC236}">
                <a16:creationId xmlns:a16="http://schemas.microsoft.com/office/drawing/2014/main" id="{308610D8-2726-EBA6-BA29-66F68B67A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13" y="-564940"/>
            <a:ext cx="11391406" cy="80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1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RCA DAGUA SAMU LOGO&quot;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554" b="33516"/>
          <a:stretch/>
        </p:blipFill>
        <p:spPr bwMode="auto">
          <a:xfrm>
            <a:off x="4403835" y="194310"/>
            <a:ext cx="7788165" cy="614307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4824" y="5425626"/>
            <a:ext cx="484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Cobertura SAMU 192 RN - 2022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C643523-1768-7581-B733-DC2D6143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67668" cy="23126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SAMU 192 RN</a:t>
            </a:r>
            <a:br>
              <a:rPr lang="pt-BR" dirty="0"/>
            </a:br>
            <a:r>
              <a:rPr lang="pt-BR" dirty="0"/>
              <a:t>Cobertura Atual </a:t>
            </a:r>
            <a:br>
              <a:rPr lang="pt-BR" dirty="0"/>
            </a:br>
            <a:r>
              <a:rPr lang="pt-BR" dirty="0"/>
              <a:t>e Projeto </a:t>
            </a:r>
            <a:br>
              <a:rPr lang="pt-BR" dirty="0"/>
            </a:br>
            <a:r>
              <a:rPr lang="pt-BR" dirty="0"/>
              <a:t>de Expansão</a:t>
            </a:r>
          </a:p>
        </p:txBody>
      </p:sp>
      <p:pic>
        <p:nvPicPr>
          <p:cNvPr id="12" name="Imagem 11" descr="Mapa&#10;&#10;Descrição gerada automaticamente">
            <a:extLst>
              <a:ext uri="{FF2B5EF4-FFF2-40B4-BE49-F238E27FC236}">
                <a16:creationId xmlns:a16="http://schemas.microsoft.com/office/drawing/2014/main" id="{B5B3863A-9D04-BE84-CD22-30A40B440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0" y="-554488"/>
            <a:ext cx="11399916" cy="80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3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RCA DAGUA SAMU LOGO&quot;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554" b="33516"/>
          <a:stretch/>
        </p:blipFill>
        <p:spPr bwMode="auto">
          <a:xfrm>
            <a:off x="4403835" y="194310"/>
            <a:ext cx="7788165" cy="614307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4824" y="5425626"/>
            <a:ext cx="484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Cobertura SAMU 192 RN - 2023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27E4B97-CDAD-F871-D97E-EF4942A8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67668" cy="23126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SAMU 192 RN</a:t>
            </a:r>
            <a:br>
              <a:rPr lang="pt-BR" dirty="0"/>
            </a:br>
            <a:r>
              <a:rPr lang="pt-BR" dirty="0"/>
              <a:t>Cobertura Atual </a:t>
            </a:r>
            <a:br>
              <a:rPr lang="pt-BR" dirty="0"/>
            </a:br>
            <a:r>
              <a:rPr lang="pt-BR" dirty="0"/>
              <a:t>e Projeto </a:t>
            </a:r>
            <a:br>
              <a:rPr lang="pt-BR" dirty="0"/>
            </a:br>
            <a:r>
              <a:rPr lang="pt-BR" dirty="0"/>
              <a:t>de Expansão</a:t>
            </a:r>
          </a:p>
        </p:txBody>
      </p:sp>
      <p:pic>
        <p:nvPicPr>
          <p:cNvPr id="9" name="Imagem 8" descr="Mapa&#10;&#10;Descrição gerada automaticamente">
            <a:extLst>
              <a:ext uri="{FF2B5EF4-FFF2-40B4-BE49-F238E27FC236}">
                <a16:creationId xmlns:a16="http://schemas.microsoft.com/office/drawing/2014/main" id="{0E26CFB3-A0CE-3EFF-F0F9-7C521FB3DB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4" y="-558800"/>
            <a:ext cx="11400935" cy="8022311"/>
          </a:xfrm>
          <a:prstGeom prst="rect">
            <a:avLst/>
          </a:prstGeom>
        </p:spPr>
      </p:pic>
      <p:sp>
        <p:nvSpPr>
          <p:cNvPr id="2" name="Retângulo: Cantos Diagonais Arredondados 1">
            <a:extLst>
              <a:ext uri="{FF2B5EF4-FFF2-40B4-BE49-F238E27FC236}">
                <a16:creationId xmlns:a16="http://schemas.microsoft.com/office/drawing/2014/main" id="{A2D9245F-66E7-4432-4EC9-160380B9AF79}"/>
              </a:ext>
            </a:extLst>
          </p:cNvPr>
          <p:cNvSpPr/>
          <p:nvPr/>
        </p:nvSpPr>
        <p:spPr>
          <a:xfrm>
            <a:off x="808074" y="5764180"/>
            <a:ext cx="2466754" cy="445234"/>
          </a:xfrm>
          <a:prstGeom prst="round2Diag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76,49% da População*</a:t>
            </a:r>
          </a:p>
        </p:txBody>
      </p:sp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id="{FEB5BB4C-C128-EEAC-D34B-75BB72EE164E}"/>
              </a:ext>
            </a:extLst>
          </p:cNvPr>
          <p:cNvSpPr/>
          <p:nvPr/>
        </p:nvSpPr>
        <p:spPr>
          <a:xfrm>
            <a:off x="7914167" y="5425626"/>
            <a:ext cx="2466754" cy="445234"/>
          </a:xfrm>
          <a:prstGeom prst="round2DiagRect">
            <a:avLst/>
          </a:prstGeom>
          <a:solidFill>
            <a:srgbClr val="00712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55,66% da População*</a:t>
            </a:r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B6D34847-90D7-5659-EABF-C67199C8B8BC}"/>
              </a:ext>
            </a:extLst>
          </p:cNvPr>
          <p:cNvSpPr/>
          <p:nvPr/>
        </p:nvSpPr>
        <p:spPr>
          <a:xfrm>
            <a:off x="7914167" y="5870860"/>
            <a:ext cx="2466754" cy="445234"/>
          </a:xfrm>
          <a:prstGeom prst="round2DiagRect">
            <a:avLst/>
          </a:prstGeom>
          <a:solidFill>
            <a:srgbClr val="00DE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20,82% da População*</a:t>
            </a:r>
          </a:p>
        </p:txBody>
      </p:sp>
    </p:spTree>
    <p:extLst>
      <p:ext uri="{BB962C8B-B14F-4D97-AF65-F5344CB8AC3E}">
        <p14:creationId xmlns:p14="http://schemas.microsoft.com/office/powerpoint/2010/main" val="59402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RCA DAGUA SAMU LOGO&quot;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554" b="33516"/>
          <a:stretch/>
        </p:blipFill>
        <p:spPr bwMode="auto">
          <a:xfrm>
            <a:off x="4403835" y="194310"/>
            <a:ext cx="7788165" cy="614307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4824" y="5425626"/>
            <a:ext cx="484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Proposta de Expansão SAMU 192 RN</a:t>
            </a:r>
          </a:p>
          <a:p>
            <a:r>
              <a:rPr lang="pt-BR" sz="1600" dirty="0"/>
              <a:t>Otimização da Capacidade Instalada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BE38CC7-DD8E-91F7-B600-5F510AF7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67668" cy="23126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SAMU 192 RN</a:t>
            </a:r>
            <a:br>
              <a:rPr lang="pt-BR" dirty="0"/>
            </a:br>
            <a:r>
              <a:rPr lang="pt-BR" dirty="0"/>
              <a:t>Cobertura Atual </a:t>
            </a:r>
            <a:br>
              <a:rPr lang="pt-BR" dirty="0"/>
            </a:br>
            <a:r>
              <a:rPr lang="pt-BR" dirty="0"/>
              <a:t>e Projeto </a:t>
            </a:r>
            <a:br>
              <a:rPr lang="pt-BR" dirty="0"/>
            </a:br>
            <a:r>
              <a:rPr lang="pt-BR" dirty="0"/>
              <a:t>de Expansão</a:t>
            </a:r>
          </a:p>
        </p:txBody>
      </p:sp>
      <p:pic>
        <p:nvPicPr>
          <p:cNvPr id="12" name="Imagem 11" descr="Mapa&#10;&#10;Descrição gerada automaticamente">
            <a:extLst>
              <a:ext uri="{FF2B5EF4-FFF2-40B4-BE49-F238E27FC236}">
                <a16:creationId xmlns:a16="http://schemas.microsoft.com/office/drawing/2014/main" id="{093FAE5F-C915-3E5D-9C6F-AC02B882B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" y="-562956"/>
            <a:ext cx="11388823" cy="80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RCA DAGUA SAMU LOGO&quot;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554" b="33516"/>
          <a:stretch/>
        </p:blipFill>
        <p:spPr bwMode="auto">
          <a:xfrm>
            <a:off x="4403835" y="194310"/>
            <a:ext cx="7788165" cy="614307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4824" y="5425626"/>
            <a:ext cx="484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Proposta de Expansão SAMU 192 RN</a:t>
            </a:r>
          </a:p>
          <a:p>
            <a:r>
              <a:rPr lang="pt-BR" sz="1600" dirty="0"/>
              <a:t>Novo PAC &amp; Otimização da Capacidade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092F107-D9A8-EC09-3D37-0AD6D821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67668" cy="23126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SAMU 192 RN</a:t>
            </a:r>
            <a:br>
              <a:rPr lang="pt-BR" dirty="0"/>
            </a:br>
            <a:r>
              <a:rPr lang="pt-BR" dirty="0"/>
              <a:t>Cobertura Atual </a:t>
            </a:r>
            <a:br>
              <a:rPr lang="pt-BR" dirty="0"/>
            </a:br>
            <a:r>
              <a:rPr lang="pt-BR" dirty="0"/>
              <a:t>e Projeto </a:t>
            </a:r>
            <a:br>
              <a:rPr lang="pt-BR" dirty="0"/>
            </a:br>
            <a:r>
              <a:rPr lang="pt-BR" dirty="0"/>
              <a:t>de Expansão</a:t>
            </a:r>
          </a:p>
        </p:txBody>
      </p:sp>
      <p:pic>
        <p:nvPicPr>
          <p:cNvPr id="12" name="Imagem 11" descr="Mapa&#10;&#10;Descrição gerada automaticamente">
            <a:extLst>
              <a:ext uri="{FF2B5EF4-FFF2-40B4-BE49-F238E27FC236}">
                <a16:creationId xmlns:a16="http://schemas.microsoft.com/office/drawing/2014/main" id="{EE51BA95-DB3B-FB25-DA30-2324BB59B4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7" y="-554489"/>
            <a:ext cx="11375815" cy="80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1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RCA DAGUA SAMU LOGO&quot;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554" b="33516"/>
          <a:stretch/>
        </p:blipFill>
        <p:spPr bwMode="auto">
          <a:xfrm>
            <a:off x="4403835" y="194310"/>
            <a:ext cx="7788165" cy="614307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4824" y="5425626"/>
            <a:ext cx="484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Distribuição da Frota SAMU 192 RN</a:t>
            </a:r>
          </a:p>
          <a:p>
            <a:r>
              <a:rPr lang="pt-BR" sz="1600" dirty="0"/>
              <a:t>Cenário em 2019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3B51DD3-FCA3-FC58-276F-B72D568F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67668" cy="23126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SAMU 192 RN</a:t>
            </a:r>
            <a:br>
              <a:rPr lang="pt-BR" dirty="0"/>
            </a:br>
            <a:r>
              <a:rPr lang="pt-BR" dirty="0"/>
              <a:t>Cobertura Atual </a:t>
            </a:r>
            <a:br>
              <a:rPr lang="pt-BR" dirty="0"/>
            </a:br>
            <a:r>
              <a:rPr lang="pt-BR" dirty="0"/>
              <a:t>e Projeto </a:t>
            </a:r>
            <a:br>
              <a:rPr lang="pt-BR" dirty="0"/>
            </a:br>
            <a:r>
              <a:rPr lang="pt-BR" dirty="0"/>
              <a:t>de Expansão</a:t>
            </a:r>
          </a:p>
        </p:txBody>
      </p:sp>
      <p:pic>
        <p:nvPicPr>
          <p:cNvPr id="10" name="Imagem 9" descr="Mapa&#10;&#10;Descrição gerada automaticamente">
            <a:extLst>
              <a:ext uri="{FF2B5EF4-FFF2-40B4-BE49-F238E27FC236}">
                <a16:creationId xmlns:a16="http://schemas.microsoft.com/office/drawing/2014/main" id="{B86000BB-DF50-1F56-E6FC-A5CA615CD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0" y="0"/>
            <a:ext cx="1073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0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RCA DAGUA SAMU LOGO&quot;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554" b="33516"/>
          <a:stretch/>
        </p:blipFill>
        <p:spPr bwMode="auto">
          <a:xfrm>
            <a:off x="4403835" y="194310"/>
            <a:ext cx="7788165" cy="614307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4824" y="5425626"/>
            <a:ext cx="484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Distribuição da Frota SAMU 192 RN</a:t>
            </a:r>
          </a:p>
          <a:p>
            <a:r>
              <a:rPr lang="pt-BR" sz="1600" dirty="0"/>
              <a:t>Cenário Atual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3B51DD3-FCA3-FC58-276F-B72D568F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67668" cy="23126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SAMU 192 RN</a:t>
            </a:r>
            <a:br>
              <a:rPr lang="pt-BR" dirty="0"/>
            </a:br>
            <a:r>
              <a:rPr lang="pt-BR" dirty="0"/>
              <a:t>Cobertura Atual </a:t>
            </a:r>
            <a:br>
              <a:rPr lang="pt-BR" dirty="0"/>
            </a:br>
            <a:r>
              <a:rPr lang="pt-BR" dirty="0"/>
              <a:t>e Projeto </a:t>
            </a:r>
            <a:br>
              <a:rPr lang="pt-BR" dirty="0"/>
            </a:br>
            <a:r>
              <a:rPr lang="pt-BR" dirty="0"/>
              <a:t>de Expansão</a:t>
            </a:r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15AACEB3-AD3F-C504-49D8-2B9976CCB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0" y="0"/>
            <a:ext cx="1073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295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1985</TotalTime>
  <Words>252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Agency FB</vt:lpstr>
      <vt:lpstr>Calibri</vt:lpstr>
      <vt:lpstr>Calibri Light</vt:lpstr>
      <vt:lpstr>Retrospectiva</vt:lpstr>
      <vt:lpstr>Apresentação do PowerPoint</vt:lpstr>
      <vt:lpstr>SAMU 192 RN Cobertura Atual  e Projeto  de Expansão</vt:lpstr>
      <vt:lpstr>SAMU 192 RN Cobertura Atual  e Projeto  de Expansão</vt:lpstr>
      <vt:lpstr>SAMU 192 RN Cobertura Atual  e Projeto  de Expansão</vt:lpstr>
      <vt:lpstr>SAMU 192 RN Cobertura Atual  e Projeto  de Expansão</vt:lpstr>
      <vt:lpstr>SAMU 192 RN Cobertura Atual  e Projeto  de Expansão</vt:lpstr>
      <vt:lpstr>SAMU 192 RN Cobertura Atual  e Projeto  de Expansão</vt:lpstr>
      <vt:lpstr>SAMU 192 RN Cobertura Atual  e Projeto  de Expansão</vt:lpstr>
      <vt:lpstr>SAMU 192 RN Cobertura Atual  e Projeto  de Expansão</vt:lpstr>
      <vt:lpstr>SAMU 192 RN Cobertura Atual  e Projeto  de Expansão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SAMU</dc:creator>
  <cp:lastModifiedBy>Rodrigo Oliveira</cp:lastModifiedBy>
  <cp:revision>77</cp:revision>
  <dcterms:created xsi:type="dcterms:W3CDTF">2020-01-14T16:28:08Z</dcterms:created>
  <dcterms:modified xsi:type="dcterms:W3CDTF">2024-06-04T01:55:17Z</dcterms:modified>
</cp:coreProperties>
</file>