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embedTrueTypeFonts="1" saveSubsetFonts="0">
  <p:sldMasterIdLst>
    <p:sldMasterId id="2147483648" r:id="rId5"/>
    <p:sldMasterId id="2147483661" r:id="rId6"/>
  </p:sldMasterIdLst>
  <p:notesMasterIdLst>
    <p:notesMasterId r:id="rId7"/>
  </p:notesMasterIdLst>
  <p:sldIdLst>
    <p:sldId id="256" r:id="rId8"/>
    <p:sldId id="257" r:id="rId9"/>
    <p:sldId id="266" r:id="rId10"/>
    <p:sldId id="258" r:id="rId11"/>
    <p:sldId id="259" r:id="rId12"/>
    <p:sldId id="267" r:id="rId13"/>
    <p:sldId id="260" r:id="rId14"/>
    <p:sldId id="261" r:id="rId15"/>
    <p:sldId id="262" r:id="rId16"/>
    <p:sldId id="263" r:id="rId17"/>
    <p:sldId id="264" r:id="rId18"/>
    <p:sldId id="265" r:id="rId19"/>
  </p:sldIdLst>
  <p:sldSz cx="9144000" cy="5144770"/>
  <p:notesSz cx="6858000" cy="9144000"/>
  <p:embeddedFontLst>
    <p:embeddedFont>
      <p:font typeface="Montserrat" pitchFamily="0" charset="0"/>
      <p:regular r:id="rId20"/>
      <p:italic r:id="rId21"/>
    </p:embeddedFont>
  </p:embeddedFontLst>
  <p:defaultText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2" charset="0"/>
        <a:ea typeface="Arial" pitchFamily="2" charset="0"/>
        <a:cs typeface="Arial" pitchFamily="2" charset="0"/>
      </a:defRPr>
    </a:lvl1pPr>
    <a:lvl2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2" charset="0"/>
        <a:ea typeface="Arial" pitchFamily="2" charset="0"/>
        <a:cs typeface="Arial" pitchFamily="2" charset="0"/>
      </a:defRPr>
    </a:lvl2pPr>
    <a:lvl3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2" charset="0"/>
        <a:ea typeface="Arial" pitchFamily="2" charset="0"/>
        <a:cs typeface="Arial" pitchFamily="2" charset="0"/>
      </a:defRPr>
    </a:lvl3pPr>
    <a:lvl4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2" charset="0"/>
        <a:ea typeface="Arial" pitchFamily="2" charset="0"/>
        <a:cs typeface="Arial" pitchFamily="2" charset="0"/>
      </a:defRPr>
    </a:lvl4pPr>
    <a:lvl5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2" charset="0"/>
        <a:ea typeface="Arial" pitchFamily="2" charset="0"/>
        <a:cs typeface="Arial" pitchFamily="2" charset="0"/>
      </a:defRPr>
    </a:lvl5pPr>
    <a:lvl6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2" charset="0"/>
        <a:ea typeface="Arial" pitchFamily="2" charset="0"/>
        <a:cs typeface="Arial" pitchFamily="2" charset="0"/>
      </a:defRPr>
    </a:lvl6pPr>
    <a:lvl7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2" charset="0"/>
        <a:ea typeface="Arial" pitchFamily="2" charset="0"/>
        <a:cs typeface="Arial" pitchFamily="2" charset="0"/>
      </a:defRPr>
    </a:lvl7pPr>
    <a:lvl8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2" charset="0"/>
        <a:ea typeface="Arial" pitchFamily="2" charset="0"/>
        <a:cs typeface="Arial" pitchFamily="2" charset="0"/>
      </a:defRPr>
    </a:lvl8pPr>
    <a:lvl9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2" charset="0"/>
        <a:ea typeface="Arial" pitchFamily="2" charset="0"/>
        <a:cs typeface="Arial" pitchFamily="2" charset="0"/>
      </a:defRPr>
    </a:lvl9pPr>
  </p:defaultTextStyle>
</p:presentation>
</file>

<file path=ppt/presProps.xml><?xml version="1.0" encoding="utf-8"?>
<p:presentationP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dt="1692187997" val="982" revOS="4"/>
      <pr:smFileRevision xmlns:pr="smNativeData" dt="1692187997" val="101"/>
      <pr:guideOptions xmlns:pr="smNativeData" dt="1692187997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lideViewPr>
    <p:cSldViewPr snapToObjects="1" showGuides="1">
      <p:cViewPr varScale="1">
        <p:scale>
          <a:sx n="74" d="100"/>
          <a:sy n="74" d="100"/>
        </p:scale>
        <p:origin x="285" y="361"/>
      </p:cViewPr>
      <p:guideLst x="0" y="0">
        <p:guide orient="horz" pos="1620"/>
        <p:guide pos="2880"/>
      </p:guideLst>
    </p:cSldViewPr>
  </p:slideViewPr>
  <p:outlineViewPr>
    <p:cViewPr>
      <p:scale>
        <a:sx n="303" d="100"/>
        <a:sy n="303" d="100"/>
      </p:scale>
      <p:origin x="0" y="0"/>
    </p:cViewPr>
  </p:outlineViewPr>
  <p:sorterViewPr>
    <p:cViewPr>
      <p:scale>
        <a:sx n="17" d="100"/>
        <a:sy n="17" d="100"/>
      </p:scale>
      <p:origin x="0" y="0"/>
    </p:cViewPr>
  </p:sorterViewPr>
  <p:notesViewPr>
    <p:cSldViewPr snapToObjects="1" showGuides="1">
      <p:cViewPr>
        <p:scale>
          <a:sx n="74" d="100"/>
          <a:sy n="74" d="100"/>
        </p:scale>
        <p:origin x="285" y="361"/>
      </p:cViewPr>
    </p:cSldViewPr>
  </p:notesViewPr>
  <p:gridSpacing cx="71755" cy="71755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font" Target="fonts/font1.fntdata"/><Relationship Id="rId21" Type="http://schemas.openxmlformats.org/officeDocument/2006/relationships/font" Target="fonts/font2.fntdata"/></Relationships>
</file>

<file path=ppt/notesMasters/_rels/notesMaster1.xml.rels><?xml version="1.0" encoding="UTF-8" standalone="yes" 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;n"/>
          <p:cNvSpPr>
            <a:extLst>
              <a:ext uri="smNativeData">
                <pr:smNativeData xmlns:pr="smNativeData" val="SMDATA_13_Xb3cZBMAAAAlAAAAZAAAAA0AAAAAkAAAAJAAAACQAAAAkAAAAAAAAAAB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I3SGQIMAAAAEAAAAAAAAAAAAAAAAAAAAAAAAAAeAAAAaAAAAAAAAAAAAAAAAAAAAAAAAAAAAAAAECcAABAnAAAAAAAAAAAAAAAAAAAAAAAAAAAAAAAAAAAAAAAAAAAAABQAAAAAAAAAwMD/AAAAAABkAAAAMgAAAAAAAABkAAAAAAAAAH9/fwAKAAAAHwAAAFQAAAD///8AAAAAAQAAAAAAAAAAAAAAAAAAAAAAAAAAAAAAAAAAAAAAAAAAAAAAAn9/fwAAAAADzMzMAMDA/wB/f38AAAAAAAAAAAAAAAAAAAAAAAAAAAAhAAAAGAAAABQAAAAAAAAAAAAAADAqAABAOAAAEAAAACYAAAAIAAAA//////////8="/>
              </a:ext>
            </a:extLst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square" lIns="91440" tIns="91440" rIns="91440" bIns="91440" numCol="1" spcCol="215900" anchor="ctr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" name="Google Shape;4;n"/>
          <p:cNvSpPr>
            <a:spLocks noGrp="1" noChangeArrowheads="1"/>
            <a:extLst>
              <a:ext uri="smNativeData">
                <pr:smNativeData xmlns:pr="smNativeData" val="SMDATA_13_Xb3cZBMAAAAlAAAACwAAAA0AAAAAWAIAADcEAADYJwAATxk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KAF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AgAANwQAANgnAABPGQAAEAAAACYAAAAIAAAAAQ8AAP8fAAA="/>
              </a:ext>
            </a:extLst>
          </p:cNvSpPr>
          <p:nvPr>
            <p:ph type="sldImg" idx="2"/>
          </p:nvPr>
        </p:nvSpPr>
        <p:spPr>
          <a:xfrm>
            <a:off x="381000" y="685165"/>
            <a:ext cx="6096000" cy="3429000"/>
          </a:xfrm>
          <a:custGeom>
            <a:avLst/>
            <a:gdLst/>
            <a:ahLst/>
            <a:cxnLst/>
            <a:rect l="0" t="0" r="6096000" b="3429000"/>
            <a:pathLst>
              <a:path w="6096000" h="3429000" fill="none" extrusionOk="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5;n"/>
          <p:cNvSpPr>
            <a:spLocks noGrp="1" noChangeArrowheads="1"/>
            <a:extLst>
              <a:ext uri="smNativeData">
                <pr:smNativeData xmlns:pr="smNativeData" val="SMDATA_13_Xb3cZBMAAAAlAAAAZAAAAA0AAAAAkAAAAJAAAACQAAAAk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JtcxI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b8AAP8f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 marL="457200" marR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914400" marR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1371600" marR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828800" marR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2286000" marR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5pPr>
            <a:lvl6pPr marL="2743200" marR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6pPr>
            <a:lvl7pPr marL="3200400" marR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7pPr>
            <a:lvl8pPr marL="3657600" marR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8pPr>
            <a:lvl9pPr marL="4114800" marR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9pPr>
          </a:lstStyle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2" charset="0"/>
        <a:ea typeface="Arial" pitchFamily="2" charset="0"/>
        <a:cs typeface="Arial" pitchFamily="2" charset="0"/>
      </a:defRPr>
    </a:lvl1pPr>
    <a:lvl2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2" charset="0"/>
        <a:ea typeface="Arial" pitchFamily="2" charset="0"/>
        <a:cs typeface="Arial" pitchFamily="2" charset="0"/>
      </a:defRPr>
    </a:lvl2pPr>
    <a:lvl3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2" charset="0"/>
        <a:ea typeface="Arial" pitchFamily="2" charset="0"/>
        <a:cs typeface="Arial" pitchFamily="2" charset="0"/>
      </a:defRPr>
    </a:lvl3pPr>
    <a:lvl4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2" charset="0"/>
        <a:ea typeface="Arial" pitchFamily="2" charset="0"/>
        <a:cs typeface="Arial" pitchFamily="2" charset="0"/>
      </a:defRPr>
    </a:lvl4pPr>
    <a:lvl5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2" charset="0"/>
        <a:ea typeface="Arial" pitchFamily="2" charset="0"/>
        <a:cs typeface="Arial" pitchFamily="2" charset="0"/>
      </a:defRPr>
    </a:lvl5pPr>
    <a:lvl6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2" charset="0"/>
        <a:ea typeface="Arial" pitchFamily="2" charset="0"/>
        <a:cs typeface="Arial" pitchFamily="2" charset="0"/>
      </a:defRPr>
    </a:lvl6pPr>
    <a:lvl7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2" charset="0"/>
        <a:ea typeface="Arial" pitchFamily="2" charset="0"/>
        <a:cs typeface="Arial" pitchFamily="2" charset="0"/>
      </a:defRPr>
    </a:lvl7pPr>
    <a:lvl8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2" charset="0"/>
        <a:ea typeface="Arial" pitchFamily="2" charset="0"/>
        <a:cs typeface="Arial" pitchFamily="2" charset="0"/>
      </a:defRPr>
    </a:lvl8pPr>
    <a:lvl9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2" charset="0"/>
        <a:ea typeface="Arial" pitchFamily="2" charset="0"/>
        <a:cs typeface="Arial" pitchFamily="2" charset="0"/>
      </a:defRPr>
    </a:lvl9pPr>
  </p:notesStyle>
</p:notesMaster>
</file>

<file path=ppt/notesSlides/_rels/notesSlide1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4;p1:notes"/>
          <p:cNvSpPr>
            <a:spLocks noGrp="1" noChangeArrowheads="1"/>
            <a:extLst>
              <a:ext uri="smNativeData">
                <pr:smNativeData xmlns:pr="smNativeData" val="SMDATA_13_Xb3cZBMAAAAlAAAACwAAAA0AAAAAOAQAAAgHAAD4JQAABBo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KAF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CAcAAPglAAAEGgAAEAAAACYAAAAIAAAAAQ8AAP8fAAA="/>
              </a:ext>
            </a:extLst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5486400" b="3086100"/>
            <a:pathLst>
              <a:path w="5486400" h="3086100" fill="none" extrusionOk="0">
                <a:moveTo>
                  <a:pt x="0" y="0"/>
                </a:moveTo>
                <a:lnTo>
                  <a:pt x="5486400" y="0"/>
                </a:lnTo>
                <a:lnTo>
                  <a:pt x="5486400" y="3086100"/>
                </a:lnTo>
                <a:lnTo>
                  <a:pt x="0" y="30861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" name="Google Shape;125;p1:notes"/>
          <p:cNvSpPr>
            <a:spLocks noGrp="1" noChangeArrowheads="1"/>
            <a:extLst>
              <a:ext uri="smNativeData">
                <pr:smNativeData xmlns:pr="smNativeData" val="SMDATA_13_Xb3cZB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EhsAAPglAAA3MQAAEAAAACYAAAAIAAAAvT8AAP8fAAA="/>
              </a:ext>
            </a:extLst>
          </p:cNvSpPr>
          <p:nvPr>
            <p:ph type="body" idx="1"/>
          </p:nvPr>
        </p:nvSpPr>
        <p:spPr>
          <a:xfrm>
            <a:off x="685800" y="4400550"/>
            <a:ext cx="5486400" cy="359981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1" u="sng" strike="sngStrike">
              <a:solidFill>
                <a:srgbClr val="FFFFFF"/>
              </a:solidFill>
              <a:latin typeface="Calibri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4" name="Google Shape;126;p1:notes"/>
          <p:cNvSpPr>
            <a:extLst>
              <a:ext uri="smNativeData">
                <pr:smNativeData xmlns:pr="smNativeData" val="SMDATA_13_Xb3cZBMAAAAlAAAACw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KAF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BAOAAAEAAAACYAAAAIAAAA//////////8="/>
              </a:ext>
            </a:extLst>
          </p:cNvSpPr>
          <p:nvPr/>
        </p:nvSpPr>
        <p:spPr>
          <a:xfrm>
            <a:off x="3884930" y="8685530"/>
            <a:ext cx="2971800" cy="458470"/>
          </a:xfrm>
          <a:custGeom>
            <a:avLst/>
            <a:gdLst/>
            <a:ahLst/>
            <a:cxnLst/>
            <a:rect l="0" t="0" r="2971800" b="458470"/>
            <a:pathLst>
              <a:path w="2971800" h="458470">
                <a:moveTo>
                  <a:pt x="0" y="0"/>
                </a:moveTo>
                <a:lnTo>
                  <a:pt x="2971800" y="0"/>
                </a:lnTo>
                <a:lnTo>
                  <a:pt x="2971800" y="458470"/>
                </a:lnTo>
                <a:lnTo>
                  <a:pt x="0" y="45847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b"/>
          <a:lstStyle/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27D4ECD4-9ACA-811A-846C-6C4FA2227239}" type="slidenum">
              <a:rPr lang="en-us" sz="1200" b="1" i="1" u="sng" strike="sngStrike">
                <a:solidFill>
                  <a:srgbClr val="FFFFFF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t>‹#›</a:t>
            </a:fld>
            <a:endParaRPr sz="1200" b="1" i="1" u="sng" strike="sngStrike">
              <a:solidFill>
                <a:srgbClr val="FFFFFF"/>
              </a:solidFill>
              <a:latin typeface="Calibri" pitchFamily="2" charset="0"/>
              <a:ea typeface="Calibri" pitchFamily="2" charset="0"/>
              <a:cs typeface="Calibri" pitchFamily="2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9;g1e53ecdf47f_0_3:notes"/>
          <p:cNvSpPr>
            <a:spLocks noGrp="1" noChangeArrowheads="1"/>
            <a:extLst>
              <a:ext uri="smNativeData">
                <pr:smNativeData xmlns:pr="smNativeData" val="SMDATA_13_Xb3cZBMAAAAlAAAACwAAAA0AAAAAWAIAADcEAADYJwAATxk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AgAANwQAANgnAABPGQAAEAAAACYAAAAIAAAAAQ8AAP8fAAA="/>
              </a:ext>
            </a:extLst>
          </p:cNvSpPr>
          <p:nvPr>
            <p:ph type="sldImg" idx="2"/>
          </p:nvPr>
        </p:nvSpPr>
        <p:spPr>
          <a:xfrm>
            <a:off x="381000" y="685165"/>
            <a:ext cx="6096000" cy="3429000"/>
          </a:xfrm>
          <a:custGeom>
            <a:avLst/>
            <a:gdLst/>
            <a:ahLst/>
            <a:cxnLst/>
            <a:rect l="0" t="0" r="6096000" b="3429000"/>
            <a:pathLst>
              <a:path w="6096000" h="3429000" fill="none" extrusionOk="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" name="Google Shape;180;g1e53ecdf47f_0_3:notes"/>
          <p:cNvSpPr>
            <a:spLocks noGrp="1" noChangeArrowheads="1"/>
            <a:extLst>
              <a:ext uri="smNativeData">
                <pr:smNativeData xmlns:pr="smNativeData" val="SMDATA_13_Xb3cZBMAAAAlAAAAZAAAAA0AAAAAkAAAAJAAAACQAAAAk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T8AAP8f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5;p8:notes"/>
          <p:cNvSpPr>
            <a:spLocks noGrp="1" noChangeArrowheads="1"/>
            <a:extLst>
              <a:ext uri="smNativeData">
                <pr:smNativeData xmlns:pr="smNativeData" val="SMDATA_13_Xb3cZBMAAAAlAAAAZAAAAA0AAAAAkAAAAJAAAACQAAAAk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T8AAP8f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" name="Google Shape;186;p8:notes"/>
          <p:cNvSpPr>
            <a:spLocks noGrp="1" noChangeArrowheads="1"/>
            <a:extLst>
              <a:ext uri="smNativeData">
                <pr:smNativeData xmlns:pr="smNativeData" val="SMDATA_13_Xb3cZBMAAAAlAAAACwAAAA0AAAAAWAIAADcEAADYJwAATxk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AgAANwQAANgnAABPGQAAEAAAACYAAAAIAAAAAQ8AAP8fAAA="/>
              </a:ext>
            </a:extLst>
          </p:cNvSpPr>
          <p:nvPr>
            <p:ph type="sldImg" idx="2"/>
          </p:nvPr>
        </p:nvSpPr>
        <p:spPr>
          <a:xfrm>
            <a:off x="381000" y="685165"/>
            <a:ext cx="6096000" cy="3429000"/>
          </a:xfrm>
          <a:custGeom>
            <a:avLst/>
            <a:gdLst/>
            <a:ahLst/>
            <a:cxnLst/>
            <a:rect l="0" t="0" r="6096000" b="3429000"/>
            <a:pathLst>
              <a:path w="6096000" h="3429000" fill="none" extrusionOk="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2;g1e53ecdf47f_0_21:notes"/>
          <p:cNvSpPr>
            <a:spLocks noGrp="1" noChangeArrowheads="1"/>
            <a:extLst>
              <a:ext uri="smNativeData">
                <pr:smNativeData xmlns:pr="smNativeData" val="SMDATA_13_Xb3cZBMAAAAlAAAACwAAAA0AAAAAWAIAADcEAADYJwAATxk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Pb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AgAANwQAANgnAABPGQAAEAAAACYAAAAIAAAAAQ8AAP8fAAA="/>
              </a:ext>
            </a:extLst>
          </p:cNvSpPr>
          <p:nvPr>
            <p:ph type="sldImg" idx="2"/>
          </p:nvPr>
        </p:nvSpPr>
        <p:spPr>
          <a:xfrm>
            <a:off x="381000" y="685165"/>
            <a:ext cx="6096000" cy="3429000"/>
          </a:xfrm>
          <a:custGeom>
            <a:avLst/>
            <a:gdLst/>
            <a:ahLst/>
            <a:cxnLst/>
            <a:rect l="0" t="0" r="6096000" b="3429000"/>
            <a:pathLst>
              <a:path w="6096000" h="3429000" fill="none" extrusionOk="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" name="Google Shape;153;g1e53ecdf47f_0_21:notes"/>
          <p:cNvSpPr>
            <a:spLocks noGrp="1" noChangeArrowheads="1"/>
            <a:extLst>
              <a:ext uri="smNativeData">
                <pr:smNativeData xmlns:pr="smNativeData" val="SMDATA_13_Xb3cZBMAAAAlAAAAZAAAAA0AAAAAkAAAAJAAAACQAAAAk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B8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T8AAP8f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2;g1e53ecdf47f_0_13:notes"/>
          <p:cNvSpPr>
            <a:spLocks noGrp="1" noChangeArrowheads="1"/>
            <a:extLst>
              <a:ext uri="smNativeData">
                <pr:smNativeData xmlns:pr="smNativeData" val="SMDATA_13_Xb3cZBMAAAAlAAAACwAAAA0AAAAAWAIAADcEAADYJwAATxk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KAF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AgAANwQAANgnAABPGQAAEAAAACYAAAAIAAAAAQ8AAP8fAAA="/>
              </a:ext>
            </a:extLst>
          </p:cNvSpPr>
          <p:nvPr>
            <p:ph type="sldImg" idx="2"/>
          </p:nvPr>
        </p:nvSpPr>
        <p:spPr>
          <a:xfrm>
            <a:off x="381000" y="685165"/>
            <a:ext cx="6096000" cy="3429000"/>
          </a:xfrm>
          <a:custGeom>
            <a:avLst/>
            <a:gdLst/>
            <a:ahLst/>
            <a:cxnLst/>
            <a:rect l="0" t="0" r="6096000" b="3429000"/>
            <a:pathLst>
              <a:path w="6096000" h="3429000" fill="none" extrusionOk="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" name="Google Shape;133;g1e53ecdf47f_0_13:notes"/>
          <p:cNvSpPr>
            <a:spLocks noGrp="1" noChangeArrowheads="1"/>
            <a:extLst>
              <a:ext uri="smNativeData">
                <pr:smNativeData xmlns:pr="smNativeData" val="SMDATA_13_Xb3cZBMAAAAlAAAAZAAAAA0AAAAAkAAAAJAAAACQAAAAk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T8AAP8f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0;g26e0fe36831_0_6:notes"/>
          <p:cNvSpPr>
            <a:spLocks noGrp="1" noChangeArrowheads="1"/>
            <a:extLst>
              <a:ext uri="smNativeData">
                <pr:smNativeData xmlns:pr="smNativeData" val="SMDATA_13_Xb3cZBMAAAAlAAAACwAAAA0AAAAAWAIAADcEAADYJwAATxk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DxhOmc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AgAANwQAANgnAABPGQAAEAAAACYAAAAIAAAAAQ8AAP8fAAA="/>
              </a:ext>
            </a:extLst>
          </p:cNvSpPr>
          <p:nvPr>
            <p:ph type="sldImg" idx="2"/>
          </p:nvPr>
        </p:nvSpPr>
        <p:spPr>
          <a:xfrm>
            <a:off x="381000" y="685165"/>
            <a:ext cx="6096000" cy="3429000"/>
          </a:xfrm>
          <a:custGeom>
            <a:avLst/>
            <a:gdLst/>
            <a:ahLst/>
            <a:cxnLst/>
            <a:rect l="0" t="0" r="6096000" b="3429000"/>
            <a:pathLst>
              <a:path w="6096000" h="3429000" fill="none" extrusionOk="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" name="Google Shape;141;g26e0fe36831_0_6:notes"/>
          <p:cNvSpPr>
            <a:spLocks noGrp="1" noChangeArrowheads="1"/>
            <a:extLst>
              <a:ext uri="smNativeData">
                <pr:smNativeData xmlns:pr="smNativeData" val="SMDATA_13_Xb3cZBMAAAAlAAAAZAAAAA0AAAAAkAAAAJAAAACQAAAAk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T8AAP8f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0;g26e0fe36831_0_6:notes"/>
          <p:cNvSpPr>
            <a:spLocks noGrp="1" noChangeArrowheads="1"/>
            <a:extLst>
              <a:ext uri="smNativeData">
                <pr:smNativeData xmlns:pr="smNativeData" val="SMDATA_13_Xb3cZBMAAAAlAAAACwAAAA0AAAAAWAIAADcEAADYJwAATxk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KAF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AgAANwQAANgnAABPGQAAEAAAACYAAAAIAAAAAQ8AAP8fAAA="/>
              </a:ext>
            </a:extLst>
          </p:cNvSpPr>
          <p:nvPr>
            <p:ph type="sldImg" idx="2"/>
          </p:nvPr>
        </p:nvSpPr>
        <p:spPr>
          <a:xfrm>
            <a:off x="381000" y="685165"/>
            <a:ext cx="6096000" cy="3429000"/>
          </a:xfrm>
          <a:custGeom>
            <a:avLst/>
            <a:gdLst/>
            <a:ahLst/>
            <a:cxnLst/>
            <a:rect l="0" t="0" r="6096000" b="3429000"/>
            <a:pathLst>
              <a:path w="6096000" h="3429000" fill="none" extrusionOk="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" name="Google Shape;141;g26e0fe36831_0_6:notes"/>
          <p:cNvSpPr>
            <a:spLocks noGrp="1" noChangeArrowheads="1"/>
            <a:extLst>
              <a:ext uri="smNativeData">
                <pr:smNativeData xmlns:pr="smNativeData" val="SMDATA_13_Xb3cZBMAAAAlAAAAZAAAAA0AAAAAkAAAAJAAAACQAAAAk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T8AAP8f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7;g26e0fe36831_0_15:notes"/>
          <p:cNvSpPr>
            <a:spLocks noGrp="1" noChangeArrowheads="1"/>
            <a:extLst>
              <a:ext uri="smNativeData">
                <pr:smNativeData xmlns:pr="smNativeData" val="SMDATA_13_Xb3cZBMAAAAlAAAACwAAAA0AAAAAWAIAADcEAADYJwAATxk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KAF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AgAANwQAANgnAABPGQAAEAAAACYAAAAIAAAAAQ8AAAAAAAA="/>
              </a:ext>
            </a:extLst>
          </p:cNvSpPr>
          <p:nvPr>
            <p:ph type="sldImg" idx="2"/>
          </p:nvPr>
        </p:nvSpPr>
        <p:spPr>
          <a:xfrm>
            <a:off x="381000" y="685165"/>
            <a:ext cx="6096000" cy="3429000"/>
          </a:xfrm>
          <a:custGeom>
            <a:avLst/>
            <a:gdLst/>
            <a:ahLst/>
            <a:cxnLst/>
            <a:rect l="0" t="0" r="6096000" b="3429000"/>
            <a:pathLst>
              <a:path w="6096000" h="3429000" fill="none" extrusionOk="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</p:sp>
      <p:sp>
        <p:nvSpPr>
          <p:cNvPr id="3" name="Google Shape;148;g26e0fe36831_0_15:notes"/>
          <p:cNvSpPr>
            <a:spLocks noGrp="1" noChangeArrowheads="1"/>
            <a:extLst>
              <a:ext uri="smNativeData">
                <pr:smNativeData xmlns:pr="smNativeData" val="SMDATA_13_Xb3cZBMAAAAlAAAAZAAAAA0AAAAAkAAAAJAAAACQAAAAk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T8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2;g1e53ecdf47f_0_21:notes"/>
          <p:cNvSpPr>
            <a:spLocks noGrp="1" noChangeArrowheads="1"/>
            <a:extLst>
              <a:ext uri="smNativeData">
                <pr:smNativeData xmlns:pr="smNativeData" val="SMDATA_13_Xb3cZBMAAAAlAAAACwAAAA0AAAAAWAIAADcEAADYJwAATxk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HRwOi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AgAANwQAANgnAABPGQAAEAAAACYAAAAIAAAAAQ8AAP8fAAA="/>
              </a:ext>
            </a:extLst>
          </p:cNvSpPr>
          <p:nvPr>
            <p:ph type="sldImg" idx="2"/>
          </p:nvPr>
        </p:nvSpPr>
        <p:spPr>
          <a:xfrm>
            <a:off x="381000" y="685165"/>
            <a:ext cx="6096000" cy="3429000"/>
          </a:xfrm>
          <a:custGeom>
            <a:avLst/>
            <a:gdLst/>
            <a:ahLst/>
            <a:cxnLst/>
            <a:rect l="0" t="0" r="6096000" b="3429000"/>
            <a:pathLst>
              <a:path w="6096000" h="3429000" fill="none" extrusionOk="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" name="Google Shape;153;g1e53ecdf47f_0_21:notes"/>
          <p:cNvSpPr>
            <a:spLocks noGrp="1" noChangeArrowheads="1"/>
            <a:extLst>
              <a:ext uri="smNativeData">
                <pr:smNativeData xmlns:pr="smNativeData" val="SMDATA_13_Xb3cZBMAAAAlAAAAZAAAAA0AAAAAkAAAAJAAAACQAAAAk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T8AAP8f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8;g1e53ecdf47f_0_29:notes"/>
          <p:cNvSpPr>
            <a:spLocks noGrp="1" noChangeArrowheads="1"/>
            <a:extLst>
              <a:ext uri="smNativeData">
                <pr:smNativeData xmlns:pr="smNativeData" val="SMDATA_13_Xb3cZBMAAAAlAAAACwAAAA0AAAAAWAIAADcEAADYJwAATxk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AgAANwQAANgnAABPGQAAEAAAACYAAAAIAAAAAQ8AAP8fAAA="/>
              </a:ext>
            </a:extLst>
          </p:cNvSpPr>
          <p:nvPr>
            <p:ph type="sldImg" idx="2"/>
          </p:nvPr>
        </p:nvSpPr>
        <p:spPr>
          <a:xfrm>
            <a:off x="381000" y="685165"/>
            <a:ext cx="6096000" cy="3429000"/>
          </a:xfrm>
          <a:custGeom>
            <a:avLst/>
            <a:gdLst/>
            <a:ahLst/>
            <a:cxnLst/>
            <a:rect l="0" t="0" r="6096000" b="3429000"/>
            <a:pathLst>
              <a:path w="6096000" h="3429000" fill="none" extrusionOk="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" name="Google Shape;159;g1e53ecdf47f_0_29:notes"/>
          <p:cNvSpPr>
            <a:spLocks noGrp="1" noChangeArrowheads="1"/>
            <a:extLst>
              <a:ext uri="smNativeData">
                <pr:smNativeData xmlns:pr="smNativeData" val="SMDATA_13_Xb3cZBMAAAAlAAAAZAAAAA0AAAAAkAAAAJAAAACQAAAAk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T8AAP8f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6;g1e53ecdf47f_0_38:notes"/>
          <p:cNvSpPr>
            <a:spLocks noGrp="1" noChangeArrowheads="1"/>
            <a:extLst>
              <a:ext uri="smNativeData">
                <pr:smNativeData xmlns:pr="smNativeData" val="SMDATA_13_Xb3cZBMAAAAlAAAACwAAAA0AAAAAWAIAADcEAADYJwAATxk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AgAANwQAANgnAABPGQAAEAAAACYAAAAIAAAAAQ8AAP8fAAA="/>
              </a:ext>
            </a:extLst>
          </p:cNvSpPr>
          <p:nvPr>
            <p:ph type="sldImg" idx="2"/>
          </p:nvPr>
        </p:nvSpPr>
        <p:spPr>
          <a:xfrm>
            <a:off x="381000" y="685165"/>
            <a:ext cx="6096000" cy="3429000"/>
          </a:xfrm>
          <a:custGeom>
            <a:avLst/>
            <a:gdLst/>
            <a:ahLst/>
            <a:cxnLst/>
            <a:rect l="0" t="0" r="6096000" b="3429000"/>
            <a:pathLst>
              <a:path w="6096000" h="3429000" fill="none" extrusionOk="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" name="Google Shape;167;g1e53ecdf47f_0_38:notes"/>
          <p:cNvSpPr>
            <a:spLocks noGrp="1" noChangeArrowheads="1"/>
            <a:extLst>
              <a:ext uri="smNativeData">
                <pr:smNativeData xmlns:pr="smNativeData" val="SMDATA_13_Xb3cZBMAAAAlAAAAZAAAAA0AAAAAkAAAAJAAAACQAAAAk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T8AAP8f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3;g26e0fe36831_0_0:notes"/>
          <p:cNvSpPr>
            <a:spLocks noGrp="1" noChangeArrowheads="1"/>
            <a:extLst>
              <a:ext uri="smNativeData">
                <pr:smNativeData xmlns:pr="smNativeData" val="SMDATA_13_Xb3cZBMAAAAlAAAACwAAAA0AAAAAWAIAADcEAADYJwAATxk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AgAANwQAANgnAABPGQAAEAAAACYAAAAIAAAAAQ8AAAAAAAA="/>
              </a:ext>
            </a:extLst>
          </p:cNvSpPr>
          <p:nvPr>
            <p:ph type="sldImg" idx="2"/>
          </p:nvPr>
        </p:nvSpPr>
        <p:spPr>
          <a:xfrm>
            <a:off x="381000" y="685165"/>
            <a:ext cx="6096000" cy="3429000"/>
          </a:xfrm>
          <a:custGeom>
            <a:avLst/>
            <a:gdLst/>
            <a:ahLst/>
            <a:cxnLst/>
            <a:rect l="0" t="0" r="6096000" b="3429000"/>
            <a:pathLst>
              <a:path w="6096000" h="3429000" fill="none" extrusionOk="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</p:sp>
      <p:sp>
        <p:nvSpPr>
          <p:cNvPr id="3" name="Google Shape;174;g26e0fe36831_0_0:notes"/>
          <p:cNvSpPr>
            <a:spLocks noGrp="1" noChangeArrowheads="1"/>
            <a:extLst>
              <a:ext uri="smNativeData">
                <pr:smNativeData xmlns:pr="smNativeData" val="SMDATA_13_Xb3cZBMAAAAlAAAAZAAAAA0AAAAAkAAAAJAAAACQAAAAk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T8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objOverTx">
  <p:cSld name="OBJECT_OV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8;p24"/>
          <p:cNvSpPr>
            <a:spLocks noGrp="1" noChangeArrowheads="1"/>
            <a:extLst>
              <a:ext uri="smNativeData">
                <pr:smNativeData xmlns:pr="smNativeData" val="SMDATA_13_Xb3cZBMAAAAlAAAAZAAAAA0AAAAAbAAAADYAAABsAAAANg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PTqlw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QEAAHA1AACLBgAAEAAAACYAAAAIAAAAPLAAAP8fAAA="/>
              </a:ext>
            </a:extLst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68580" tIns="34290" rIns="68580" bIns="34290" numCol="1" spcCol="215900" anchor="ctr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3" name="Google Shape;49;p24"/>
          <p:cNvSpPr>
            <a:spLocks noGrp="1" noChangeArrowheads="1"/>
            <a:extLst>
              <a:ext uri="smNativeData">
                <pr:smNativeData xmlns:pr="smNativeData" val="SMDATA_13_Xb3cZBMAAAAlAAAAZAAAAA0AAAAAbAAAADYAAABsAAAANg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CgKdAk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gcAAHA1AABYEQAAEAAAACYAAAAIAAAAPbAAAP8fAAA="/>
              </a:ext>
            </a:extLst>
          </p:cNvSpPr>
          <p:nvPr>
            <p:ph idx="1"/>
          </p:nvPr>
        </p:nvSpPr>
        <p:spPr>
          <a:xfrm>
            <a:off x="457200" y="1200150"/>
            <a:ext cx="8229600" cy="1619250"/>
          </a:xfrm>
          <a:noFill/>
          <a:ln>
            <a:noFill/>
          </a:ln>
        </p:spPr>
        <p:txBody>
          <a:bodyPr vert="horz" wrap="square" lIns="68580" tIns="34290" rIns="68580" bIns="34290" numCol="1" spcCol="215900" anchor="t">
            <a:prstTxWarp prst="textNoShape">
              <a:avLst/>
            </a:prstTxWarp>
          </a:bodyPr>
          <a:lstStyle>
            <a:lvl1pPr marL="457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marL="914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marL="1371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marL="1828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marL="22860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marL="2743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marL="3200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marL="3657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marL="4114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4" name="Google Shape;50;p24"/>
          <p:cNvSpPr>
            <a:spLocks noGrp="1" noChangeArrowheads="1"/>
            <a:extLst>
              <a:ext uri="smNativeData">
                <pr:smNativeData xmlns:pr="smNativeData" val="SMDATA_13_Xb3cZBMAAAAlAAAAZAAAAA0AAAAAbAAAADYAAABsAAAANg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NAHpQ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hIAAHA1AABAHAAAEAAAACYAAAAIAAAAPbAAAP8fAAA="/>
              </a:ext>
            </a:extLst>
          </p:cNvSpPr>
          <p:nvPr>
            <p:ph idx="2"/>
          </p:nvPr>
        </p:nvSpPr>
        <p:spPr>
          <a:xfrm>
            <a:off x="457200" y="2973070"/>
            <a:ext cx="8229600" cy="1619250"/>
          </a:xfrm>
          <a:noFill/>
          <a:ln>
            <a:noFill/>
          </a:ln>
        </p:spPr>
        <p:txBody>
          <a:bodyPr vert="horz" wrap="square" lIns="68580" tIns="34290" rIns="68580" bIns="34290" numCol="1" spcCol="215900" anchor="t">
            <a:prstTxWarp prst="textNoShape">
              <a:avLst/>
            </a:prstTxWarp>
          </a:bodyPr>
          <a:lstStyle>
            <a:lvl1pPr marL="457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marL="914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marL="1371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marL="1828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marL="22860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marL="2743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marL="3200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marL="3657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marL="4114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</p:spTree>
  </p:cSld>
  <p:clrMapOvr>
    <a:masterClrMapping/>
  </p:clrMapOvr>
</p:sldLayout>
</file>

<file path=ppt/slideLayouts/slideLayout1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fourObj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2;p25"/>
          <p:cNvSpPr>
            <a:spLocks noGrp="1" noChangeArrowheads="1"/>
            <a:extLst>
              <a:ext uri="smNativeData">
                <pr:smNativeData xmlns:pr="smNativeData" val="SMDATA_13_Xb3cZBMAAAAlAAAAZAAAAA0AAAAAbAAAADYAAABsAAAANg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QEAAHA1AACLBgAAEAAAACYAAAAIAAAAPLAAAP8fAAA="/>
              </a:ext>
            </a:extLst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68580" tIns="34290" rIns="68580" bIns="34290" numCol="1" spcCol="215900" anchor="ctr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3" name="Google Shape;53;p25"/>
          <p:cNvSpPr>
            <a:spLocks noGrp="1" noChangeArrowheads="1"/>
            <a:extLst>
              <a:ext uri="smNativeData">
                <pr:smNativeData xmlns:pr="smNativeData" val="SMDATA_13_Xb3cZBMAAAAlAAAAZAAAAA0AAAAAbAAAADYAAABsAAAANg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gcAAIQbAABYEQAAEAAAACYAAAAIAAAAPbAAAP8fAAA="/>
              </a:ext>
            </a:extLst>
          </p:cNvSpPr>
          <p:nvPr>
            <p:ph idx="1"/>
          </p:nvPr>
        </p:nvSpPr>
        <p:spPr>
          <a:xfrm>
            <a:off x="457200" y="1200150"/>
            <a:ext cx="4015740" cy="1619250"/>
          </a:xfrm>
          <a:noFill/>
          <a:ln>
            <a:noFill/>
          </a:ln>
        </p:spPr>
        <p:txBody>
          <a:bodyPr vert="horz" wrap="square" lIns="68580" tIns="34290" rIns="68580" bIns="34290" numCol="1" spcCol="215900" anchor="t">
            <a:prstTxWarp prst="textNoShape">
              <a:avLst/>
            </a:prstTxWarp>
          </a:bodyPr>
          <a:lstStyle>
            <a:lvl1pPr marL="457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marL="914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marL="1371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marL="1828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marL="22860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marL="2743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marL="3200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marL="3657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marL="4114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4" name="Google Shape;54;p25"/>
          <p:cNvSpPr>
            <a:spLocks noGrp="1" noChangeArrowheads="1"/>
            <a:extLst>
              <a:ext uri="smNativeData">
                <pr:smNativeData xmlns:pr="smNativeData" val="SMDATA_13_Xb3cZBMAAAAlAAAAZAAAAA0AAAAAbAAAADYAAABsAAAANg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HAAAYgcAAHU1AABYEQAAEAAAACYAAAAIAAAAPbAAAP8fAAA="/>
              </a:ext>
            </a:extLst>
          </p:cNvSpPr>
          <p:nvPr>
            <p:ph idx="2"/>
          </p:nvPr>
        </p:nvSpPr>
        <p:spPr>
          <a:xfrm>
            <a:off x="4674235" y="1200150"/>
            <a:ext cx="4015740" cy="1619250"/>
          </a:xfrm>
          <a:noFill/>
          <a:ln>
            <a:noFill/>
          </a:ln>
        </p:spPr>
        <p:txBody>
          <a:bodyPr vert="horz" wrap="square" lIns="68580" tIns="34290" rIns="68580" bIns="34290" numCol="1" spcCol="215900" anchor="t">
            <a:prstTxWarp prst="textNoShape">
              <a:avLst/>
            </a:prstTxWarp>
          </a:bodyPr>
          <a:lstStyle>
            <a:lvl1pPr marL="457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marL="914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marL="1371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marL="1828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marL="22860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marL="2743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marL="3200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marL="3657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marL="4114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5" name="Google Shape;55;p25"/>
          <p:cNvSpPr>
            <a:spLocks noGrp="1" noChangeArrowheads="1"/>
            <a:extLst>
              <a:ext uri="smNativeData">
                <pr:smNativeData xmlns:pr="smNativeData" val="SMDATA_13_Xb3cZBMAAAAlAAAAZAAAAA0AAAAAbAAAADYAAABsAAAANg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hIAAIQbAABAHAAAEAAAACYAAAAIAAAAPbAAAP8fAAA="/>
              </a:ext>
            </a:extLst>
          </p:cNvSpPr>
          <p:nvPr>
            <p:ph idx="3"/>
          </p:nvPr>
        </p:nvSpPr>
        <p:spPr>
          <a:xfrm>
            <a:off x="457200" y="2973070"/>
            <a:ext cx="4015740" cy="1619250"/>
          </a:xfrm>
          <a:noFill/>
          <a:ln>
            <a:noFill/>
          </a:ln>
        </p:spPr>
        <p:txBody>
          <a:bodyPr vert="horz" wrap="square" lIns="68580" tIns="34290" rIns="68580" bIns="34290" numCol="1" spcCol="215900" anchor="t">
            <a:prstTxWarp prst="textNoShape">
              <a:avLst/>
            </a:prstTxWarp>
          </a:bodyPr>
          <a:lstStyle>
            <a:lvl1pPr marL="457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marL="914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marL="1371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marL="1828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marL="22860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marL="2743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marL="3200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marL="3657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marL="4114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6" name="Google Shape;56;p25"/>
          <p:cNvSpPr>
            <a:spLocks noGrp="1" noChangeArrowheads="1"/>
            <a:extLst>
              <a:ext uri="smNativeData">
                <pr:smNativeData xmlns:pr="smNativeData" val="SMDATA_13_Xb3cZBMAAAAlAAAAZAAAAA0AAAAAbAAAADYAAABsAAAANg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HAAAShIAAHU1AABAHAAAEAAAACYAAAAIAAAAPbAAAP8fAAA="/>
              </a:ext>
            </a:extLst>
          </p:cNvSpPr>
          <p:nvPr>
            <p:ph idx="4"/>
          </p:nvPr>
        </p:nvSpPr>
        <p:spPr>
          <a:xfrm>
            <a:off x="4674235" y="2973070"/>
            <a:ext cx="4015740" cy="1619250"/>
          </a:xfrm>
          <a:noFill/>
          <a:ln>
            <a:noFill/>
          </a:ln>
        </p:spPr>
        <p:txBody>
          <a:bodyPr vert="horz" wrap="square" lIns="68580" tIns="34290" rIns="68580" bIns="34290" numCol="1" spcCol="215900" anchor="t">
            <a:prstTxWarp prst="textNoShape">
              <a:avLst/>
            </a:prstTxWarp>
          </a:bodyPr>
          <a:lstStyle>
            <a:lvl1pPr marL="457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marL="914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marL="1371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marL="1828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marL="22860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marL="2743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marL="3200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marL="3657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marL="4114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</p:spTree>
  </p:cSld>
  <p:clrMapOvr>
    <a:masterClrMapping/>
  </p:clrMapOvr>
</p:sldLayout>
</file>

<file path=ppt/slideLayouts/slideLayout12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;p26"/>
          <p:cNvSpPr>
            <a:spLocks noGrp="1" noChangeArrowheads="1"/>
            <a:extLst>
              <a:ext uri="smNativeData">
                <pr:smNativeData xmlns:pr="smNativeData" val="SMDATA_13_Xb3cZBMAAAAlAAAAZAAAAA0AAAAAbAAAADYAAABsAAAANg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QEAAHA1AACLBgAAEAAAACYAAAAIAAAAPLAAAP8fAAA="/>
              </a:ext>
            </a:extLst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68580" tIns="34290" rIns="68580" bIns="34290" numCol="1" spcCol="215900" anchor="ctr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3" name="Google Shape;59;p26"/>
          <p:cNvSpPr>
            <a:spLocks noGrp="1" noChangeArrowheads="1"/>
            <a:extLst>
              <a:ext uri="smNativeData">
                <pr:smNativeData xmlns:pr="smNativeData" val="SMDATA_13_Xb3cZBMAAAAlAAAAZAAAAA0AAAAAbAAAADYAAABsAAAANg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GJPlL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gcAAB0TAABYEQAAEAAAACYAAAAIAAAAPbAAAP8fAAA="/>
              </a:ext>
            </a:extLst>
          </p:cNvSpPr>
          <p:nvPr>
            <p:ph idx="1"/>
          </p:nvPr>
        </p:nvSpPr>
        <p:spPr>
          <a:xfrm>
            <a:off x="457200" y="1200150"/>
            <a:ext cx="2649855" cy="1619250"/>
          </a:xfrm>
          <a:noFill/>
          <a:ln>
            <a:noFill/>
          </a:ln>
        </p:spPr>
        <p:txBody>
          <a:bodyPr vert="horz" wrap="square" lIns="68580" tIns="34290" rIns="68580" bIns="34290" numCol="1" spcCol="215900" anchor="t">
            <a:prstTxWarp prst="textNoShape">
              <a:avLst/>
            </a:prstTxWarp>
          </a:bodyPr>
          <a:lstStyle>
            <a:lvl1pPr marL="457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marL="914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marL="1371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marL="1828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marL="22860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marL="2743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marL="3200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marL="3657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marL="4114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4" name="Google Shape;60;p26"/>
          <p:cNvSpPr>
            <a:spLocks noGrp="1" noChangeArrowheads="1"/>
            <a:extLst>
              <a:ext uri="smNativeData">
                <pr:smNativeData xmlns:pr="smNativeData" val="SMDATA_13_Xb3cZBMAAAAlAAAAZAAAAA0AAAAAbAAAADYAAABsAAAANg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uEwAAYgcAADokAABYEQAAEAAAACYAAAAIAAAAPbAAAP8fAAA="/>
              </a:ext>
            </a:extLst>
          </p:cNvSpPr>
          <p:nvPr>
            <p:ph idx="2"/>
          </p:nvPr>
        </p:nvSpPr>
        <p:spPr>
          <a:xfrm>
            <a:off x="3239770" y="1200150"/>
            <a:ext cx="2649220" cy="1619250"/>
          </a:xfrm>
          <a:noFill/>
          <a:ln>
            <a:noFill/>
          </a:ln>
        </p:spPr>
        <p:txBody>
          <a:bodyPr vert="horz" wrap="square" lIns="68580" tIns="34290" rIns="68580" bIns="34290" numCol="1" spcCol="215900" anchor="t">
            <a:prstTxWarp prst="textNoShape">
              <a:avLst/>
            </a:prstTxWarp>
          </a:bodyPr>
          <a:lstStyle>
            <a:lvl1pPr marL="457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marL="914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marL="1371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marL="1828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marL="22860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marL="2743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marL="3200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marL="3657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marL="4114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5" name="Google Shape;61;p26"/>
          <p:cNvSpPr>
            <a:spLocks noGrp="1" noChangeArrowheads="1"/>
            <a:extLst>
              <a:ext uri="smNativeData">
                <pr:smNativeData xmlns:pr="smNativeData" val="SMDATA_13_Xb3cZBMAAAAlAAAAZAAAAA0AAAAAbAAAADYAAABsAAAANg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IiIho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MJQAAYgcAAFg1AABYEQAAEAAAACYAAAAIAAAAPbAAAP8fAAA="/>
              </a:ext>
            </a:extLst>
          </p:cNvSpPr>
          <p:nvPr>
            <p:ph idx="3"/>
          </p:nvPr>
        </p:nvSpPr>
        <p:spPr>
          <a:xfrm>
            <a:off x="6022340" y="1200150"/>
            <a:ext cx="2649220" cy="1619250"/>
          </a:xfrm>
          <a:noFill/>
          <a:ln>
            <a:noFill/>
          </a:ln>
        </p:spPr>
        <p:txBody>
          <a:bodyPr vert="horz" wrap="square" lIns="68580" tIns="34290" rIns="68580" bIns="34290" numCol="1" spcCol="215900" anchor="t">
            <a:prstTxWarp prst="textNoShape">
              <a:avLst/>
            </a:prstTxWarp>
          </a:bodyPr>
          <a:lstStyle>
            <a:lvl1pPr marL="457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marL="914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marL="1371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marL="1828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marL="22860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marL="2743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marL="3200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marL="3657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marL="4114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6" name="Google Shape;62;p26"/>
          <p:cNvSpPr>
            <a:spLocks noGrp="1" noChangeArrowheads="1"/>
            <a:extLst>
              <a:ext uri="smNativeData">
                <pr:smNativeData xmlns:pr="smNativeData" val="SMDATA_13_Xb3cZBMAAAAlAAAAZAAAAA0AAAAAbAAAADYAAABsAAAANg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HNzc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hIAAB0TAABAHAAAEAAAACYAAAAIAAAAPbAAAP8fAAA="/>
              </a:ext>
            </a:extLst>
          </p:cNvSpPr>
          <p:nvPr>
            <p:ph idx="4"/>
          </p:nvPr>
        </p:nvSpPr>
        <p:spPr>
          <a:xfrm>
            <a:off x="457200" y="2973070"/>
            <a:ext cx="2649855" cy="1619250"/>
          </a:xfrm>
          <a:noFill/>
          <a:ln>
            <a:noFill/>
          </a:ln>
        </p:spPr>
        <p:txBody>
          <a:bodyPr vert="horz" wrap="square" lIns="68580" tIns="34290" rIns="68580" bIns="34290" numCol="1" spcCol="215900" anchor="t">
            <a:prstTxWarp prst="textNoShape">
              <a:avLst/>
            </a:prstTxWarp>
          </a:bodyPr>
          <a:lstStyle>
            <a:lvl1pPr marL="457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marL="914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marL="1371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marL="1828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marL="22860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marL="2743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marL="3200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marL="3657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marL="4114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7" name="Google Shape;63;p26"/>
          <p:cNvSpPr>
            <a:spLocks noGrp="1" noChangeArrowheads="1"/>
            <a:extLst>
              <a:ext uri="smNativeData">
                <pr:smNativeData xmlns:pr="smNativeData" val="SMDATA_13_Xb3cZBMAAAAlAAAAZAAAAA0AAAAAbAAAADYAAABsAAAANg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uEwAAShIAADokAABAHAAAEAAAACYAAAAIAAAAPbAAAP8fAAA="/>
              </a:ext>
            </a:extLst>
          </p:cNvSpPr>
          <p:nvPr>
            <p:ph idx="5"/>
          </p:nvPr>
        </p:nvSpPr>
        <p:spPr>
          <a:xfrm>
            <a:off x="3239770" y="2973070"/>
            <a:ext cx="2649220" cy="1619250"/>
          </a:xfrm>
          <a:noFill/>
          <a:ln>
            <a:noFill/>
          </a:ln>
        </p:spPr>
        <p:txBody>
          <a:bodyPr vert="horz" wrap="square" lIns="68580" tIns="34290" rIns="68580" bIns="34290" numCol="1" spcCol="215900" anchor="t">
            <a:prstTxWarp prst="textNoShape">
              <a:avLst/>
            </a:prstTxWarp>
          </a:bodyPr>
          <a:lstStyle>
            <a:lvl1pPr marL="457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marL="914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marL="1371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marL="1828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marL="22860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marL="2743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marL="3200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marL="3657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marL="4114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8" name="Google Shape;64;p26"/>
          <p:cNvSpPr>
            <a:spLocks noGrp="1" noChangeArrowheads="1"/>
            <a:extLst>
              <a:ext uri="smNativeData">
                <pr:smNativeData xmlns:pr="smNativeData" val="SMDATA_13_Xb3cZBMAAAAlAAAAZAAAAA0AAAAAbAAAADYAAABsAAAANg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MJQAAShIAAFg1AABAHAAAEAAAACYAAAAIAAAAPbAAAP8fAAA="/>
              </a:ext>
            </a:extLst>
          </p:cNvSpPr>
          <p:nvPr>
            <p:ph idx="6"/>
          </p:nvPr>
        </p:nvSpPr>
        <p:spPr>
          <a:xfrm>
            <a:off x="6022340" y="2973070"/>
            <a:ext cx="2649220" cy="1619250"/>
          </a:xfrm>
          <a:noFill/>
          <a:ln>
            <a:noFill/>
          </a:ln>
        </p:spPr>
        <p:txBody>
          <a:bodyPr vert="horz" wrap="square" lIns="68580" tIns="34290" rIns="68580" bIns="34290" numCol="1" spcCol="215900" anchor="t">
            <a:prstTxWarp prst="textNoShape">
              <a:avLst/>
            </a:prstTxWarp>
          </a:bodyPr>
          <a:lstStyle>
            <a:lvl1pPr marL="457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marL="914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marL="1371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marL="1828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marL="22860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marL="2743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marL="3200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marL="3657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marL="4114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</p:spTree>
  </p:cSld>
  <p:clrMapOvr>
    <a:masterClrMapping/>
  </p:clrMapOvr>
</p:sldLayout>
</file>

<file path=ppt/slideLayouts/slideLayout13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6;p15"/>
          <p:cNvSpPr>
            <a:spLocks noGrp="1" noChangeArrowheads="1"/>
            <a:extLst>
              <a:ext uri="smNativeData">
                <pr:smNativeData xmlns:pr="smNativeData" val="SMDATA_13_Xb3cZBMAAAAlAAAAZAAAAA0AAAAAbAAAADYAAABsAAAANg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QEAAHA1AACLBgAAEAAAACYAAAAIAAAAPLAAAP8fAAA="/>
              </a:ext>
            </a:extLst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68580" tIns="34290" rIns="68580" bIns="34290" numCol="1" spcCol="215900" anchor="ctr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3" name="Google Shape;77;p15"/>
          <p:cNvSpPr>
            <a:spLocks noGrp="1" noChangeArrowheads="1"/>
            <a:extLst>
              <a:ext uri="smNativeData">
                <pr:smNativeData xmlns:pr="smNativeData" val="SMDATA_13_Xb3cZBMAAAAlAAAAZAAAAA0AAAAAAAAAAAAAAAAAAAAAA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gcAAHA1AABDHAAAEAAAACYAAAAIAAAAvLAAAP8fAAA="/>
              </a:ext>
            </a:extLst>
          </p:cNvSpPr>
          <p:nvPr>
            <p:ph type="subTitle" idx="1"/>
          </p:nvPr>
        </p:nvSpPr>
        <p:spPr>
          <a:noFill/>
          <a:ln>
            <a:noFill/>
          </a:ln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</p:spTree>
  </p:cSld>
  <p:clrMapOvr>
    <a:masterClrMapping/>
  </p:clrMapOvr>
</p:sldLayout>
</file>

<file path=ppt/slideLayouts/slideLayout14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Only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0;p13"/>
          <p:cNvSpPr>
            <a:spLocks noGrp="1" noChangeArrowheads="1"/>
            <a:extLst>
              <a:ext uri="smNativeData">
                <pr:smNativeData xmlns:pr="smNativeData" val="SMDATA_13_Xb3cZBMAAAAlAAAAZAAAAA0AAAAAbAAAADYAAABsAAAANg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QEAAHA1AACLBgAAEAAAACYAAAAIAAAAPLAAAP8fAAA="/>
              </a:ext>
            </a:extLst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68580" tIns="34290" rIns="68580" bIns="34290" numCol="1" spcCol="215900" anchor="ctr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</p:spTree>
  </p:cSld>
  <p:clrMapOvr>
    <a:masterClrMapping/>
  </p:clrMapOvr>
</p:sldLayout>
</file>

<file path=ppt/slideLayouts/slideLayout16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obj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2;p14"/>
          <p:cNvSpPr>
            <a:spLocks noGrp="1" noChangeArrowheads="1"/>
            <a:extLst>
              <a:ext uri="smNativeData">
                <pr:smNativeData xmlns:pr="smNativeData" val="SMDATA_13_Xb3cZBMAAAAlAAAAZAAAAA0AAAAAbAAAADYAAABsAAAANg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ITmlw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QEAAHA1AACLBgAAEAAAACYAAAAIAAAAPLAAAP8fAAA="/>
              </a:ext>
            </a:extLst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68580" tIns="34290" rIns="68580" bIns="34290" numCol="1" spcCol="215900" anchor="ctr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3" name="Google Shape;83;p14"/>
          <p:cNvSpPr>
            <a:spLocks noGrp="1" noChangeArrowheads="1"/>
            <a:extLst>
              <a:ext uri="smNativeData">
                <pr:smNativeData xmlns:pr="smNativeData" val="SMDATA_13_Xb3cZBMAAAAlAAAAZAAAAA0AAAAAbAAAADYAAABsAAAANg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gcAAHA1AABDHAAAEAAAACYAAAAIAAAAPLAAAP8fAAA="/>
              </a:ext>
            </a:extLst>
          </p:cNvSpPr>
          <p:nvPr>
            <p:ph idx="1"/>
          </p:nvPr>
        </p:nvSpPr>
        <p:spPr>
          <a:noFill/>
          <a:ln>
            <a:noFill/>
          </a:ln>
        </p:spPr>
        <p:txBody>
          <a:bodyPr vert="horz" wrap="square" lIns="68580" tIns="34290" rIns="68580" bIns="34290" numCol="1" spcCol="215900" anchor="t">
            <a:prstTxWarp prst="textNoShape">
              <a:avLst/>
            </a:prstTxWarp>
          </a:bodyPr>
          <a:lstStyle>
            <a:lvl1pPr marL="457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marL="914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marL="1371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marL="1828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marL="22860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marL="2743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marL="3200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marL="3657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marL="4114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</p:spTree>
  </p:cSld>
  <p:clrMapOvr>
    <a:masterClrMapping/>
  </p:clrMapOvr>
</p:sldLayout>
</file>

<file path=ppt/slideLayouts/slideLayout17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Obj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27"/>
          <p:cNvSpPr>
            <a:spLocks noGrp="1" noChangeArrowheads="1"/>
            <a:extLst>
              <a:ext uri="smNativeData">
                <pr:smNativeData xmlns:pr="smNativeData" val="SMDATA_13_Xb3cZBMAAAAlAAAAZAAAAA0AAAAAbAAAADYAAABsAAAANg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HHuv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QEAAHA1AACLBgAAEAAAACYAAAAIAAAAPLAAAP8fAAA="/>
              </a:ext>
            </a:extLst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68580" tIns="34290" rIns="68580" bIns="34290" numCol="1" spcCol="215900" anchor="ctr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3" name="Google Shape;86;p27"/>
          <p:cNvSpPr>
            <a:spLocks noGrp="1" noChangeArrowheads="1"/>
            <a:extLst>
              <a:ext uri="smNativeData">
                <pr:smNativeData xmlns:pr="smNativeData" val="SMDATA_13_Xb3cZBMAAAAlAAAAZAAAAA0AAAAAbAAAADYAAABsAAAANg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gcAAIQbAABDHAAAEAAAACYAAAAIAAAAPbAAAP8fAAA="/>
              </a:ext>
            </a:extLst>
          </p:cNvSpPr>
          <p:nvPr>
            <p:ph idx="1"/>
          </p:nvPr>
        </p:nvSpPr>
        <p:spPr>
          <a:xfrm>
            <a:off x="457200" y="1200150"/>
            <a:ext cx="4015740" cy="3394075"/>
          </a:xfrm>
          <a:noFill/>
          <a:ln>
            <a:noFill/>
          </a:ln>
        </p:spPr>
        <p:txBody>
          <a:bodyPr vert="horz" wrap="square" lIns="68580" tIns="34290" rIns="68580" bIns="34290" numCol="1" spcCol="215900" anchor="t">
            <a:prstTxWarp prst="textNoShape">
              <a:avLst/>
            </a:prstTxWarp>
          </a:bodyPr>
          <a:lstStyle>
            <a:lvl1pPr marL="457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marL="914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marL="1371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marL="1828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marL="22860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marL="2743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marL="3200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marL="3657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marL="4114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4" name="Google Shape;87;p27"/>
          <p:cNvSpPr>
            <a:spLocks noGrp="1" noChangeArrowheads="1"/>
            <a:extLst>
              <a:ext uri="smNativeData">
                <pr:smNativeData xmlns:pr="smNativeData" val="SMDATA_13_Xb3cZBMAAAAlAAAAZAAAAA0AAAAAbAAAADYAAABsAAAANg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P6+P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HAAAYgcAAHU1AABDHAAAEAAAACYAAAAIAAAAPbAAAP8fAAA="/>
              </a:ext>
            </a:extLst>
          </p:cNvSpPr>
          <p:nvPr>
            <p:ph idx="2"/>
          </p:nvPr>
        </p:nvSpPr>
        <p:spPr>
          <a:xfrm>
            <a:off x="4674235" y="1200150"/>
            <a:ext cx="4015740" cy="3394075"/>
          </a:xfrm>
          <a:noFill/>
          <a:ln>
            <a:noFill/>
          </a:ln>
        </p:spPr>
        <p:txBody>
          <a:bodyPr vert="horz" wrap="square" lIns="68580" tIns="34290" rIns="68580" bIns="34290" numCol="1" spcCol="215900" anchor="t">
            <a:prstTxWarp prst="textNoShape">
              <a:avLst/>
            </a:prstTxWarp>
          </a:bodyPr>
          <a:lstStyle>
            <a:lvl1pPr marL="457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marL="914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marL="1371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marL="1828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marL="22860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marL="2743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marL="3200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marL="3657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marL="4114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</p:spTree>
  </p:cSld>
  <p:clrMapOvr>
    <a:masterClrMapping/>
  </p:clrMapOvr>
</p:sldLayout>
</file>

<file path=ppt/slideLayouts/slideLayout18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objOnly">
  <p:cSld name="OBJECT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9;p28"/>
          <p:cNvSpPr>
            <a:spLocks noGrp="1" noChangeArrowheads="1"/>
            <a:extLst>
              <a:ext uri="smNativeData">
                <pr:smNativeData xmlns:pr="smNativeData" val="SMDATA_13_Xb3cZBMAAAAlAAAAZAAAAA0AAAAAAAAAAAAAAAAAAAAAA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OE8Xy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QEAAHA1AAC7GQAAEAAAACYAAAAIAAAAvbAAAP8fAAA="/>
              </a:ext>
            </a:extLst>
          </p:cNvSpPr>
          <p:nvPr>
            <p:ph type="subTitle" idx="1"/>
          </p:nvPr>
        </p:nvSpPr>
        <p:spPr>
          <a:xfrm>
            <a:off x="457200" y="206375"/>
            <a:ext cx="8229600" cy="3976370"/>
          </a:xfrm>
          <a:noFill/>
          <a:ln>
            <a:noFill/>
          </a:ln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</p:spTree>
  </p:cSld>
  <p:clrMapOvr>
    <a:masterClrMapping/>
  </p:clrMapOvr>
</p:sldLayout>
</file>

<file path=ppt/slideLayouts/slideLayout19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ObjAndObj">
  <p:cSld name="TWO_OBJECTS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1;p29"/>
          <p:cNvSpPr>
            <a:spLocks noGrp="1" noChangeArrowheads="1"/>
            <a:extLst>
              <a:ext uri="smNativeData">
                <pr:smNativeData xmlns:pr="smNativeData" val="SMDATA_13_Xb3cZBMAAAAlAAAAZAAAAA0AAAAAbAAAADYAAABsAAAANg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LEwl8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QEAAHA1AACLBgAAEAAAACYAAAAIAAAAPLAAAP8fAAA="/>
              </a:ext>
            </a:extLst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68580" tIns="34290" rIns="68580" bIns="34290" numCol="1" spcCol="215900" anchor="ctr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3" name="Google Shape;92;p29"/>
          <p:cNvSpPr>
            <a:spLocks noGrp="1" noChangeArrowheads="1"/>
            <a:extLst>
              <a:ext uri="smNativeData">
                <pr:smNativeData xmlns:pr="smNativeData" val="SMDATA_13_Xb3cZBMAAAAlAAAAZAAAAA0AAAAAbAAAADYAAABsAAAANg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OUSoV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gcAAIQbAABYEQAAEAAAACYAAAAIAAAAPbAAAP8fAAA="/>
              </a:ext>
            </a:extLst>
          </p:cNvSpPr>
          <p:nvPr>
            <p:ph idx="1"/>
          </p:nvPr>
        </p:nvSpPr>
        <p:spPr>
          <a:xfrm>
            <a:off x="457200" y="1200150"/>
            <a:ext cx="4015740" cy="1619250"/>
          </a:xfrm>
          <a:noFill/>
          <a:ln>
            <a:noFill/>
          </a:ln>
        </p:spPr>
        <p:txBody>
          <a:bodyPr vert="horz" wrap="square" lIns="68580" tIns="34290" rIns="68580" bIns="34290" numCol="1" spcCol="215900" anchor="t">
            <a:prstTxWarp prst="textNoShape">
              <a:avLst/>
            </a:prstTxWarp>
          </a:bodyPr>
          <a:lstStyle>
            <a:lvl1pPr marL="457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marL="914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marL="1371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marL="1828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marL="22860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marL="2743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marL="3200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marL="3657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marL="4114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4" name="Google Shape;93;p29"/>
          <p:cNvSpPr>
            <a:spLocks noGrp="1" noChangeArrowheads="1"/>
            <a:extLst>
              <a:ext uri="smNativeData">
                <pr:smNativeData xmlns:pr="smNativeData" val="SMDATA_13_Xb3cZBMAAAAlAAAAZAAAAA0AAAAAbAAAADYAAABsAAAANg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LZ5UI0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HAAAYgcAAHU1AABDHAAAEAAAACYAAAAIAAAAPbAAAP8fAAA="/>
              </a:ext>
            </a:extLst>
          </p:cNvSpPr>
          <p:nvPr>
            <p:ph idx="2"/>
          </p:nvPr>
        </p:nvSpPr>
        <p:spPr>
          <a:xfrm>
            <a:off x="4674235" y="1200150"/>
            <a:ext cx="4015740" cy="3394075"/>
          </a:xfrm>
          <a:noFill/>
          <a:ln>
            <a:noFill/>
          </a:ln>
        </p:spPr>
        <p:txBody>
          <a:bodyPr vert="horz" wrap="square" lIns="68580" tIns="34290" rIns="68580" bIns="34290" numCol="1" spcCol="215900" anchor="t">
            <a:prstTxWarp prst="textNoShape">
              <a:avLst/>
            </a:prstTxWarp>
          </a:bodyPr>
          <a:lstStyle>
            <a:lvl1pPr marL="457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marL="914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marL="1371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marL="1828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marL="22860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marL="2743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marL="3200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marL="3657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marL="4114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5" name="Google Shape;94;p29"/>
          <p:cNvSpPr>
            <a:spLocks noGrp="1" noChangeArrowheads="1"/>
            <a:extLst>
              <a:ext uri="smNativeData">
                <pr:smNativeData xmlns:pr="smNativeData" val="SMDATA_13_Xb3cZBMAAAAlAAAAZAAAAA0AAAAAbAAAADYAAABsAAAANg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GMLxq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hIAAIQbAABAHAAAEAAAACYAAAAIAAAAPbAAAP8fAAA="/>
              </a:ext>
            </a:extLst>
          </p:cNvSpPr>
          <p:nvPr>
            <p:ph idx="3"/>
          </p:nvPr>
        </p:nvSpPr>
        <p:spPr>
          <a:xfrm>
            <a:off x="457200" y="2973070"/>
            <a:ext cx="4015740" cy="1619250"/>
          </a:xfrm>
          <a:noFill/>
          <a:ln>
            <a:noFill/>
          </a:ln>
        </p:spPr>
        <p:txBody>
          <a:bodyPr vert="horz" wrap="square" lIns="68580" tIns="34290" rIns="68580" bIns="34290" numCol="1" spcCol="215900" anchor="t">
            <a:prstTxWarp prst="textNoShape">
              <a:avLst/>
            </a:prstTxWarp>
          </a:bodyPr>
          <a:lstStyle>
            <a:lvl1pPr marL="457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marL="914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marL="1371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marL="1828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marL="22860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marL="2743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marL="3200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marL="3657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marL="4114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</p:spTree>
  </p:cSld>
  <p:clrMapOvr>
    <a:masterClrMapping/>
  </p:clrMapOvr>
</p:sldLayout>
</file>

<file path=ppt/slideLayouts/slideLayout2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;p16"/>
          <p:cNvSpPr>
            <a:spLocks noGrp="1" noChangeArrowheads="1"/>
            <a:extLst>
              <a:ext uri="smNativeData">
                <pr:smNativeData xmlns:pr="smNativeData" val="SMDATA_13_Xb3cZBMAAAAlAAAAZAAAAA0AAAAAbAAAADYAAABsAAAANg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QEAAHA1AACLBgAAEAAAACYAAAAIAAAAPLAAAP8fAAA="/>
              </a:ext>
            </a:extLst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68580" tIns="34290" rIns="68580" bIns="34290" numCol="1" spcCol="215900" anchor="ctr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3" name="Google Shape;20;p16"/>
          <p:cNvSpPr>
            <a:spLocks noGrp="1" noChangeArrowheads="1"/>
            <a:extLst>
              <a:ext uri="smNativeData">
                <pr:smNativeData xmlns:pr="smNativeData" val="SMDATA_13_Xb3cZBMAAAAlAAAAZAAAAA0AAAAAAAAAAAAAAAAAAAAAA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gcAAHA1AABDHAAAEAAAACYAAAAIAAAAvLAAAP8fAAA="/>
              </a:ext>
            </a:extLst>
          </p:cNvSpPr>
          <p:nvPr>
            <p:ph type="subTitle" idx="1"/>
          </p:nvPr>
        </p:nvSpPr>
        <p:spPr>
          <a:noFill/>
          <a:ln>
            <a:noFill/>
          </a:ln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</p:spTree>
  </p:cSld>
  <p:clrMapOvr>
    <a:masterClrMapping/>
  </p:clrMapOvr>
</p:sldLayout>
</file>

<file path=ppt/slideLayouts/slideLayout20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objAndTwoObj">
  <p:cSld name="OBJECT_AND_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6;p30"/>
          <p:cNvSpPr>
            <a:spLocks noGrp="1" noChangeArrowheads="1"/>
            <a:extLst>
              <a:ext uri="smNativeData">
                <pr:smNativeData xmlns:pr="smNativeData" val="SMDATA_13_Xb3cZBMAAAAlAAAAZAAAAA0AAAAAbAAAADYAAABsAAAANg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PBK5Z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QEAAHA1AACLBgAAEAAAACYAAAAIAAAAPLAAAP8fAAA="/>
              </a:ext>
            </a:extLst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68580" tIns="34290" rIns="68580" bIns="34290" numCol="1" spcCol="215900" anchor="ctr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3" name="Google Shape;97;p30"/>
          <p:cNvSpPr>
            <a:spLocks noGrp="1" noChangeArrowheads="1"/>
            <a:extLst>
              <a:ext uri="smNativeData">
                <pr:smNativeData xmlns:pr="smNativeData" val="SMDATA_13_Xb3cZBMAAAAlAAAAZAAAAA0AAAAAbAAAADYAAABsAAAANg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OuToZk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gcAAIQbAABDHAAAEAAAACYAAAAIAAAAPbAAAP8fAAA="/>
              </a:ext>
            </a:extLst>
          </p:cNvSpPr>
          <p:nvPr>
            <p:ph idx="1"/>
          </p:nvPr>
        </p:nvSpPr>
        <p:spPr>
          <a:xfrm>
            <a:off x="457200" y="1200150"/>
            <a:ext cx="4015740" cy="3394075"/>
          </a:xfrm>
          <a:noFill/>
          <a:ln>
            <a:noFill/>
          </a:ln>
        </p:spPr>
        <p:txBody>
          <a:bodyPr vert="horz" wrap="square" lIns="68580" tIns="34290" rIns="68580" bIns="34290" numCol="1" spcCol="215900" anchor="t">
            <a:prstTxWarp prst="textNoShape">
              <a:avLst/>
            </a:prstTxWarp>
          </a:bodyPr>
          <a:lstStyle>
            <a:lvl1pPr marL="457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marL="914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marL="1371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marL="1828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marL="22860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marL="2743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marL="3200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marL="3657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marL="4114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4" name="Google Shape;98;p30"/>
          <p:cNvSpPr>
            <a:spLocks noGrp="1" noChangeArrowheads="1"/>
            <a:extLst>
              <a:ext uri="smNativeData">
                <pr:smNativeData xmlns:pr="smNativeData" val="SMDATA_13_Xb3cZBMAAAAlAAAAZAAAAA0AAAAAbAAAADYAAABsAAAANg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CNxIR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HAAAYgcAAHU1AABYEQAAEAAAACYAAAAIAAAAPbAAAP8fAAA="/>
              </a:ext>
            </a:extLst>
          </p:cNvSpPr>
          <p:nvPr>
            <p:ph idx="2"/>
          </p:nvPr>
        </p:nvSpPr>
        <p:spPr>
          <a:xfrm>
            <a:off x="4674235" y="1200150"/>
            <a:ext cx="4015740" cy="1619250"/>
          </a:xfrm>
          <a:noFill/>
          <a:ln>
            <a:noFill/>
          </a:ln>
        </p:spPr>
        <p:txBody>
          <a:bodyPr vert="horz" wrap="square" lIns="68580" tIns="34290" rIns="68580" bIns="34290" numCol="1" spcCol="215900" anchor="t">
            <a:prstTxWarp prst="textNoShape">
              <a:avLst/>
            </a:prstTxWarp>
          </a:bodyPr>
          <a:lstStyle>
            <a:lvl1pPr marL="457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marL="914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marL="1371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marL="1828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marL="22860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marL="2743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marL="3200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marL="3657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marL="4114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5" name="Google Shape;99;p30"/>
          <p:cNvSpPr>
            <a:spLocks noGrp="1" noChangeArrowheads="1"/>
            <a:extLst>
              <a:ext uri="smNativeData">
                <pr:smNativeData xmlns:pr="smNativeData" val="SMDATA_13_Xb3cZBMAAAAlAAAAZAAAAA0AAAAAbAAAADYAAABsAAAANg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IMbN6o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HAAAShIAAHU1AABAHAAAEAAAACYAAAAIAAAAPbAAAP8fAAA="/>
              </a:ext>
            </a:extLst>
          </p:cNvSpPr>
          <p:nvPr>
            <p:ph idx="3"/>
          </p:nvPr>
        </p:nvSpPr>
        <p:spPr>
          <a:xfrm>
            <a:off x="4674235" y="2973070"/>
            <a:ext cx="4015740" cy="1619250"/>
          </a:xfrm>
          <a:noFill/>
          <a:ln>
            <a:noFill/>
          </a:ln>
        </p:spPr>
        <p:txBody>
          <a:bodyPr vert="horz" wrap="square" lIns="68580" tIns="34290" rIns="68580" bIns="34290" numCol="1" spcCol="215900" anchor="t">
            <a:prstTxWarp prst="textNoShape">
              <a:avLst/>
            </a:prstTxWarp>
          </a:bodyPr>
          <a:lstStyle>
            <a:lvl1pPr marL="457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marL="914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marL="1371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marL="1828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marL="22860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marL="2743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marL="3200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marL="3657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marL="4114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</p:spTree>
  </p:cSld>
  <p:clrMapOvr>
    <a:masterClrMapping/>
  </p:clrMapOvr>
</p:sldLayout>
</file>

<file path=ppt/slideLayouts/slideLayout2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ObjOverTx">
  <p:cSld name="TWO_OBJECTS_OV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1;p31"/>
          <p:cNvSpPr>
            <a:spLocks noGrp="1" noChangeArrowheads="1"/>
            <a:extLst>
              <a:ext uri="smNativeData">
                <pr:smNativeData xmlns:pr="smNativeData" val="SMDATA_13_Xb3cZBMAAAAlAAAAZAAAAA0AAAAAbAAAADYAAABsAAAANg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QEAAHA1AACLBgAAEAAAACYAAAAIAAAAPLAAAP8fAAA="/>
              </a:ext>
            </a:extLst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68580" tIns="34290" rIns="68580" bIns="34290" numCol="1" spcCol="215900" anchor="ctr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3" name="Google Shape;102;p31"/>
          <p:cNvSpPr>
            <a:spLocks noGrp="1" noChangeArrowheads="1"/>
            <a:extLst>
              <a:ext uri="smNativeData">
                <pr:smNativeData xmlns:pr="smNativeData" val="SMDATA_13_Xb3cZBMAAAAlAAAAZAAAAA0AAAAAbAAAADYAAABsAAAANg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OTeq0k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gcAAIQbAABYEQAAEAAAACYAAAAIAAAAPbAAAP8fAAA="/>
              </a:ext>
            </a:extLst>
          </p:cNvSpPr>
          <p:nvPr>
            <p:ph idx="1"/>
          </p:nvPr>
        </p:nvSpPr>
        <p:spPr>
          <a:xfrm>
            <a:off x="457200" y="1200150"/>
            <a:ext cx="4015740" cy="1619250"/>
          </a:xfrm>
          <a:noFill/>
          <a:ln>
            <a:noFill/>
          </a:ln>
        </p:spPr>
        <p:txBody>
          <a:bodyPr vert="horz" wrap="square" lIns="68580" tIns="34290" rIns="68580" bIns="34290" numCol="1" spcCol="215900" anchor="t">
            <a:prstTxWarp prst="textNoShape">
              <a:avLst/>
            </a:prstTxWarp>
          </a:bodyPr>
          <a:lstStyle>
            <a:lvl1pPr marL="457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marL="914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marL="1371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marL="1828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marL="22860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marL="2743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marL="3200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marL="3657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marL="4114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4" name="Google Shape;103;p31"/>
          <p:cNvSpPr>
            <a:spLocks noGrp="1" noChangeArrowheads="1"/>
            <a:extLst>
              <a:ext uri="smNativeData">
                <pr:smNativeData xmlns:pr="smNativeData" val="SMDATA_13_Xb3cZBMAAAAlAAAAZAAAAA0AAAAAbAAAADYAAABsAAAANg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KQimi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HAAAYgcAAHU1AABYEQAAEAAAACYAAAAIAAAAPbAAAP8fAAA="/>
              </a:ext>
            </a:extLst>
          </p:cNvSpPr>
          <p:nvPr>
            <p:ph idx="2"/>
          </p:nvPr>
        </p:nvSpPr>
        <p:spPr>
          <a:xfrm>
            <a:off x="4674235" y="1200150"/>
            <a:ext cx="4015740" cy="1619250"/>
          </a:xfrm>
          <a:noFill/>
          <a:ln>
            <a:noFill/>
          </a:ln>
        </p:spPr>
        <p:txBody>
          <a:bodyPr vert="horz" wrap="square" lIns="68580" tIns="34290" rIns="68580" bIns="34290" numCol="1" spcCol="215900" anchor="t">
            <a:prstTxWarp prst="textNoShape">
              <a:avLst/>
            </a:prstTxWarp>
          </a:bodyPr>
          <a:lstStyle>
            <a:lvl1pPr marL="457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marL="914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marL="1371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marL="1828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marL="22860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marL="2743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marL="3200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marL="3657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marL="4114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5" name="Google Shape;104;p31"/>
          <p:cNvSpPr>
            <a:spLocks noGrp="1" noChangeArrowheads="1"/>
            <a:extLst>
              <a:ext uri="smNativeData">
                <pr:smNativeData xmlns:pr="smNativeData" val="SMDATA_13_Xb3cZBMAAAAlAAAAZAAAAA0AAAAAbAAAADYAAABsAAAANg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Hf4+1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hIAAHA1AABAHAAAEAAAACYAAAAIAAAAPbAAAP8fAAA="/>
              </a:ext>
            </a:extLst>
          </p:cNvSpPr>
          <p:nvPr>
            <p:ph idx="3"/>
          </p:nvPr>
        </p:nvSpPr>
        <p:spPr>
          <a:xfrm>
            <a:off x="457200" y="2973070"/>
            <a:ext cx="8229600" cy="1619250"/>
          </a:xfrm>
          <a:noFill/>
          <a:ln>
            <a:noFill/>
          </a:ln>
        </p:spPr>
        <p:txBody>
          <a:bodyPr vert="horz" wrap="square" lIns="68580" tIns="34290" rIns="68580" bIns="34290" numCol="1" spcCol="215900" anchor="t">
            <a:prstTxWarp prst="textNoShape">
              <a:avLst/>
            </a:prstTxWarp>
          </a:bodyPr>
          <a:lstStyle>
            <a:lvl1pPr marL="457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marL="914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marL="1371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marL="1828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marL="22860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marL="2743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marL="3200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marL="3657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marL="4114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</p:spTree>
  </p:cSld>
  <p:clrMapOvr>
    <a:masterClrMapping/>
  </p:clrMapOvr>
</p:sldLayout>
</file>

<file path=ppt/slideLayouts/slideLayout22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objOverTx">
  <p:cSld name="OBJECT_OV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32"/>
          <p:cNvSpPr>
            <a:spLocks noGrp="1" noChangeArrowheads="1"/>
            <a:extLst>
              <a:ext uri="smNativeData">
                <pr:smNativeData xmlns:pr="smNativeData" val="SMDATA_13_Xb3cZBMAAAAlAAAAZAAAAA0AAAAAbAAAADYAAABsAAAANg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I5dAV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QEAAHA1AACLBgAAEAAAACYAAAAIAAAAPLAAAP8fAAA="/>
              </a:ext>
            </a:extLst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68580" tIns="34290" rIns="68580" bIns="34290" numCol="1" spcCol="215900" anchor="ctr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3" name="Google Shape;107;p32"/>
          <p:cNvSpPr>
            <a:spLocks noGrp="1" noChangeArrowheads="1"/>
            <a:extLst>
              <a:ext uri="smNativeData">
                <pr:smNativeData xmlns:pr="smNativeData" val="SMDATA_13_Xb3cZBMAAAAlAAAAZAAAAA0AAAAAbAAAADYAAABsAAAANg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Hzqsn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gcAAHA1AABYEQAAEAAAACYAAAAIAAAAPbAAAP8fAAA="/>
              </a:ext>
            </a:extLst>
          </p:cNvSpPr>
          <p:nvPr>
            <p:ph idx="1"/>
          </p:nvPr>
        </p:nvSpPr>
        <p:spPr>
          <a:xfrm>
            <a:off x="457200" y="1200150"/>
            <a:ext cx="8229600" cy="1619250"/>
          </a:xfrm>
          <a:noFill/>
          <a:ln>
            <a:noFill/>
          </a:ln>
        </p:spPr>
        <p:txBody>
          <a:bodyPr vert="horz" wrap="square" lIns="68580" tIns="34290" rIns="68580" bIns="34290" numCol="1" spcCol="215900" anchor="t">
            <a:prstTxWarp prst="textNoShape">
              <a:avLst/>
            </a:prstTxWarp>
          </a:bodyPr>
          <a:lstStyle>
            <a:lvl1pPr marL="457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marL="914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marL="1371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marL="1828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marL="22860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marL="2743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marL="3200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marL="3657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marL="4114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4" name="Google Shape;108;p32"/>
          <p:cNvSpPr>
            <a:spLocks noGrp="1" noChangeArrowheads="1"/>
            <a:extLst>
              <a:ext uri="smNativeData">
                <pr:smNativeData xmlns:pr="smNativeData" val="SMDATA_13_Xb3cZBMAAAAlAAAAZAAAAA0AAAAAbAAAADYAAABsAAAANg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hIAAHA1AABAHAAAEAAAACYAAAAIAAAAPbAAAP8fAAA="/>
              </a:ext>
            </a:extLst>
          </p:cNvSpPr>
          <p:nvPr>
            <p:ph idx="2"/>
          </p:nvPr>
        </p:nvSpPr>
        <p:spPr>
          <a:xfrm>
            <a:off x="457200" y="2973070"/>
            <a:ext cx="8229600" cy="1619250"/>
          </a:xfrm>
          <a:noFill/>
          <a:ln>
            <a:noFill/>
          </a:ln>
        </p:spPr>
        <p:txBody>
          <a:bodyPr vert="horz" wrap="square" lIns="68580" tIns="34290" rIns="68580" bIns="34290" numCol="1" spcCol="215900" anchor="t">
            <a:prstTxWarp prst="textNoShape">
              <a:avLst/>
            </a:prstTxWarp>
          </a:bodyPr>
          <a:lstStyle>
            <a:lvl1pPr marL="457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marL="914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marL="1371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marL="1828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marL="22860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marL="2743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marL="3200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marL="3657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marL="4114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</p:spTree>
  </p:cSld>
  <p:clrMapOvr>
    <a:masterClrMapping/>
  </p:clrMapOvr>
</p:sldLayout>
</file>

<file path=ppt/slideLayouts/slideLayout23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fourObj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0;p33"/>
          <p:cNvSpPr>
            <a:spLocks noGrp="1" noChangeArrowheads="1"/>
            <a:extLst>
              <a:ext uri="smNativeData">
                <pr:smNativeData xmlns:pr="smNativeData" val="SMDATA_13_Xb3cZBMAAAAlAAAAZAAAAA0AAAAAbAAAADYAAABsAAAANg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QEAAHA1AACLBgAAEAAAACYAAAAIAAAAPLAAAP8fAAA="/>
              </a:ext>
            </a:extLst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68580" tIns="34290" rIns="68580" bIns="34290" numCol="1" spcCol="215900" anchor="ctr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3" name="Google Shape;111;p33"/>
          <p:cNvSpPr>
            <a:spLocks noGrp="1" noChangeArrowheads="1"/>
            <a:extLst>
              <a:ext uri="smNativeData">
                <pr:smNativeData xmlns:pr="smNativeData" val="SMDATA_13_Xb3cZBMAAAAlAAAAZAAAAA0AAAAAbAAAADYAAABsAAAANg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qO4W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gcAAIQbAABYEQAAEAAAACYAAAAIAAAAPbAAAP8fAAA="/>
              </a:ext>
            </a:extLst>
          </p:cNvSpPr>
          <p:nvPr>
            <p:ph idx="1"/>
          </p:nvPr>
        </p:nvSpPr>
        <p:spPr>
          <a:xfrm>
            <a:off x="457200" y="1200150"/>
            <a:ext cx="4015740" cy="1619250"/>
          </a:xfrm>
          <a:noFill/>
          <a:ln>
            <a:noFill/>
          </a:ln>
        </p:spPr>
        <p:txBody>
          <a:bodyPr vert="horz" wrap="square" lIns="68580" tIns="34290" rIns="68580" bIns="34290" numCol="1" spcCol="215900" anchor="t">
            <a:prstTxWarp prst="textNoShape">
              <a:avLst/>
            </a:prstTxWarp>
          </a:bodyPr>
          <a:lstStyle>
            <a:lvl1pPr marL="457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marL="914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marL="1371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marL="1828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marL="22860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marL="2743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marL="3200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marL="3657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marL="4114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4" name="Google Shape;112;p33"/>
          <p:cNvSpPr>
            <a:spLocks noGrp="1" noChangeArrowheads="1"/>
            <a:extLst>
              <a:ext uri="smNativeData">
                <pr:smNativeData xmlns:pr="smNativeData" val="SMDATA_13_Xb3cZBMAAAAlAAAAZAAAAA0AAAAAbAAAADYAAABsAAAANg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Dc/AH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HAAAYgcAAHU1AABYEQAAEAAAACYAAAAIAAAAPbAAAP8fAAA="/>
              </a:ext>
            </a:extLst>
          </p:cNvSpPr>
          <p:nvPr>
            <p:ph idx="2"/>
          </p:nvPr>
        </p:nvSpPr>
        <p:spPr>
          <a:xfrm>
            <a:off x="4674235" y="1200150"/>
            <a:ext cx="4015740" cy="1619250"/>
          </a:xfrm>
          <a:noFill/>
          <a:ln>
            <a:noFill/>
          </a:ln>
        </p:spPr>
        <p:txBody>
          <a:bodyPr vert="horz" wrap="square" lIns="68580" tIns="34290" rIns="68580" bIns="34290" numCol="1" spcCol="215900" anchor="t">
            <a:prstTxWarp prst="textNoShape">
              <a:avLst/>
            </a:prstTxWarp>
          </a:bodyPr>
          <a:lstStyle>
            <a:lvl1pPr marL="457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marL="914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marL="1371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marL="1828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marL="22860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marL="2743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marL="3200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marL="3657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marL="4114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5" name="Google Shape;113;p33"/>
          <p:cNvSpPr>
            <a:spLocks noGrp="1" noChangeArrowheads="1"/>
            <a:extLst>
              <a:ext uri="smNativeData">
                <pr:smNativeData xmlns:pr="smNativeData" val="SMDATA_13_Xb3cZBMAAAAlAAAAZAAAAA0AAAAAbAAAADYAAABsAAAANg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hdTl0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hIAAIQbAABAHAAAEAAAACYAAAAIAAAAPbAAAP8fAAA="/>
              </a:ext>
            </a:extLst>
          </p:cNvSpPr>
          <p:nvPr>
            <p:ph idx="3"/>
          </p:nvPr>
        </p:nvSpPr>
        <p:spPr>
          <a:xfrm>
            <a:off x="457200" y="2973070"/>
            <a:ext cx="4015740" cy="1619250"/>
          </a:xfrm>
          <a:noFill/>
          <a:ln>
            <a:noFill/>
          </a:ln>
        </p:spPr>
        <p:txBody>
          <a:bodyPr vert="horz" wrap="square" lIns="68580" tIns="34290" rIns="68580" bIns="34290" numCol="1" spcCol="215900" anchor="t">
            <a:prstTxWarp prst="textNoShape">
              <a:avLst/>
            </a:prstTxWarp>
          </a:bodyPr>
          <a:lstStyle>
            <a:lvl1pPr marL="457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marL="914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marL="1371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marL="1828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marL="22860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marL="2743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marL="3200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marL="3657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marL="4114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6" name="Google Shape;114;p33"/>
          <p:cNvSpPr>
            <a:spLocks noGrp="1" noChangeArrowheads="1"/>
            <a:extLst>
              <a:ext uri="smNativeData">
                <pr:smNativeData xmlns:pr="smNativeData" val="SMDATA_13_Xb3cZBMAAAAlAAAAZAAAAA0AAAAAbAAAADYAAABsAAAANg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D/wXAc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HAAAShIAAHU1AABAHAAAEAAAACYAAAAIAAAAPbAAAP8fAAA="/>
              </a:ext>
            </a:extLst>
          </p:cNvSpPr>
          <p:nvPr>
            <p:ph idx="4"/>
          </p:nvPr>
        </p:nvSpPr>
        <p:spPr>
          <a:xfrm>
            <a:off x="4674235" y="2973070"/>
            <a:ext cx="4015740" cy="1619250"/>
          </a:xfrm>
          <a:noFill/>
          <a:ln>
            <a:noFill/>
          </a:ln>
        </p:spPr>
        <p:txBody>
          <a:bodyPr vert="horz" wrap="square" lIns="68580" tIns="34290" rIns="68580" bIns="34290" numCol="1" spcCol="215900" anchor="t">
            <a:prstTxWarp prst="textNoShape">
              <a:avLst/>
            </a:prstTxWarp>
          </a:bodyPr>
          <a:lstStyle>
            <a:lvl1pPr marL="457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marL="914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marL="1371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marL="1828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marL="22860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marL="2743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marL="3200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marL="3657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marL="4114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</p:spTree>
  </p:cSld>
  <p:clrMapOvr>
    <a:masterClrMapping/>
  </p:clrMapOvr>
</p:sldLayout>
</file>

<file path=ppt/slideLayouts/slideLayout24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6;p34"/>
          <p:cNvSpPr>
            <a:spLocks noGrp="1" noChangeArrowheads="1"/>
            <a:extLst>
              <a:ext uri="smNativeData">
                <pr:smNativeData xmlns:pr="smNativeData" val="SMDATA_13_Xb3cZBMAAAAlAAAAZAAAAA0AAAAAbAAAADYAAABsAAAANg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DTVXh4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QEAAHA1AACLBgAAEAAAACYAAAAIAAAAPLAAAP8fAAA="/>
              </a:ext>
            </a:extLst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68580" tIns="34290" rIns="68580" bIns="34290" numCol="1" spcCol="215900" anchor="ctr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3" name="Google Shape;117;p34"/>
          <p:cNvSpPr>
            <a:spLocks noGrp="1" noChangeArrowheads="1"/>
            <a:extLst>
              <a:ext uri="smNativeData">
                <pr:smNativeData xmlns:pr="smNativeData" val="SMDATA_13_Xb3cZBMAAAAlAAAAZAAAAA0AAAAAbAAAADYAAABsAAAANg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kR0S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gcAAB0TAABYEQAAEAAAACYAAAAIAAAAPbAAAP8fAAA="/>
              </a:ext>
            </a:extLst>
          </p:cNvSpPr>
          <p:nvPr>
            <p:ph idx="1"/>
          </p:nvPr>
        </p:nvSpPr>
        <p:spPr>
          <a:xfrm>
            <a:off x="457200" y="1200150"/>
            <a:ext cx="2649855" cy="1619250"/>
          </a:xfrm>
          <a:noFill/>
          <a:ln>
            <a:noFill/>
          </a:ln>
        </p:spPr>
        <p:txBody>
          <a:bodyPr vert="horz" wrap="square" lIns="68580" tIns="34290" rIns="68580" bIns="34290" numCol="1" spcCol="215900" anchor="t">
            <a:prstTxWarp prst="textNoShape">
              <a:avLst/>
            </a:prstTxWarp>
          </a:bodyPr>
          <a:lstStyle>
            <a:lvl1pPr marL="457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marL="914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marL="1371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marL="1828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marL="22860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marL="2743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marL="3200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marL="3657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marL="4114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4" name="Google Shape;118;p34"/>
          <p:cNvSpPr>
            <a:spLocks noGrp="1" noChangeArrowheads="1"/>
            <a:extLst>
              <a:ext uri="smNativeData">
                <pr:smNativeData xmlns:pr="smNativeData" val="SMDATA_13_Xb3cZBMAAAAlAAAAZAAAAA0AAAAAbAAAADYAAABsAAAANg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B91Vp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uEwAAYgcAADokAABYEQAAEAAAACYAAAAIAAAAPbAAAP8fAAA="/>
              </a:ext>
            </a:extLst>
          </p:cNvSpPr>
          <p:nvPr>
            <p:ph idx="2"/>
          </p:nvPr>
        </p:nvSpPr>
        <p:spPr>
          <a:xfrm>
            <a:off x="3239770" y="1200150"/>
            <a:ext cx="2649220" cy="1619250"/>
          </a:xfrm>
          <a:noFill/>
          <a:ln>
            <a:noFill/>
          </a:ln>
        </p:spPr>
        <p:txBody>
          <a:bodyPr vert="horz" wrap="square" lIns="68580" tIns="34290" rIns="68580" bIns="34290" numCol="1" spcCol="215900" anchor="t">
            <a:prstTxWarp prst="textNoShape">
              <a:avLst/>
            </a:prstTxWarp>
          </a:bodyPr>
          <a:lstStyle>
            <a:lvl1pPr marL="457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marL="914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marL="1371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marL="1828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marL="22860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marL="2743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marL="3200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marL="3657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marL="4114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5" name="Google Shape;119;p34"/>
          <p:cNvSpPr>
            <a:spLocks noGrp="1" noChangeArrowheads="1"/>
            <a:extLst>
              <a:ext uri="smNativeData">
                <pr:smNativeData xmlns:pr="smNativeData" val="SMDATA_13_Xb3cZBMAAAAlAAAAZAAAAA0AAAAAbAAAADYAAABsAAAANg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8vznY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MJQAAYgcAAFg1AABYEQAAEAAAACYAAAAIAAAAPbAAAP8fAAA="/>
              </a:ext>
            </a:extLst>
          </p:cNvSpPr>
          <p:nvPr>
            <p:ph idx="3"/>
          </p:nvPr>
        </p:nvSpPr>
        <p:spPr>
          <a:xfrm>
            <a:off x="6022340" y="1200150"/>
            <a:ext cx="2649220" cy="1619250"/>
          </a:xfrm>
          <a:noFill/>
          <a:ln>
            <a:noFill/>
          </a:ln>
        </p:spPr>
        <p:txBody>
          <a:bodyPr vert="horz" wrap="square" lIns="68580" tIns="34290" rIns="68580" bIns="34290" numCol="1" spcCol="215900" anchor="t">
            <a:prstTxWarp prst="textNoShape">
              <a:avLst/>
            </a:prstTxWarp>
          </a:bodyPr>
          <a:lstStyle>
            <a:lvl1pPr marL="457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marL="914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marL="1371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marL="1828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marL="22860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marL="2743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marL="3200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marL="3657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marL="4114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6" name="Google Shape;120;p34"/>
          <p:cNvSpPr>
            <a:spLocks noGrp="1" noChangeArrowheads="1"/>
            <a:extLst>
              <a:ext uri="smNativeData">
                <pr:smNativeData xmlns:pr="smNativeData" val="SMDATA_13_Xb3cZBMAAAAlAAAAZAAAAA0AAAAAbAAAADYAAABsAAAANg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DbcId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hIAAB0TAABAHAAAEAAAACYAAAAIAAAAPbAAAP8fAAA="/>
              </a:ext>
            </a:extLst>
          </p:cNvSpPr>
          <p:nvPr>
            <p:ph idx="4"/>
          </p:nvPr>
        </p:nvSpPr>
        <p:spPr>
          <a:xfrm>
            <a:off x="457200" y="2973070"/>
            <a:ext cx="2649855" cy="1619250"/>
          </a:xfrm>
          <a:noFill/>
          <a:ln>
            <a:noFill/>
          </a:ln>
        </p:spPr>
        <p:txBody>
          <a:bodyPr vert="horz" wrap="square" lIns="68580" tIns="34290" rIns="68580" bIns="34290" numCol="1" spcCol="215900" anchor="t">
            <a:prstTxWarp prst="textNoShape">
              <a:avLst/>
            </a:prstTxWarp>
          </a:bodyPr>
          <a:lstStyle>
            <a:lvl1pPr marL="457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marL="914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marL="1371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marL="1828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marL="22860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marL="2743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marL="3200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marL="3657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marL="4114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7" name="Google Shape;121;p34"/>
          <p:cNvSpPr>
            <a:spLocks noGrp="1" noChangeArrowheads="1"/>
            <a:extLst>
              <a:ext uri="smNativeData">
                <pr:smNativeData xmlns:pr="smNativeData" val="SMDATA_13_Xb3cZBMAAAAlAAAAZAAAAA0AAAAAbAAAADYAAABsAAAANg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BJD4J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uEwAAShIAADokAABAHAAAEAAAACYAAAAIAAAAPbAAAP8fAAA="/>
              </a:ext>
            </a:extLst>
          </p:cNvSpPr>
          <p:nvPr>
            <p:ph idx="5"/>
          </p:nvPr>
        </p:nvSpPr>
        <p:spPr>
          <a:xfrm>
            <a:off x="3239770" y="2973070"/>
            <a:ext cx="2649220" cy="1619250"/>
          </a:xfrm>
          <a:noFill/>
          <a:ln>
            <a:noFill/>
          </a:ln>
        </p:spPr>
        <p:txBody>
          <a:bodyPr vert="horz" wrap="square" lIns="68580" tIns="34290" rIns="68580" bIns="34290" numCol="1" spcCol="215900" anchor="t">
            <a:prstTxWarp prst="textNoShape">
              <a:avLst/>
            </a:prstTxWarp>
          </a:bodyPr>
          <a:lstStyle>
            <a:lvl1pPr marL="457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marL="914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marL="1371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marL="1828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marL="22860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marL="2743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marL="3200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marL="3657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marL="4114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8" name="Google Shape;122;p34"/>
          <p:cNvSpPr>
            <a:spLocks noGrp="1" noChangeArrowheads="1"/>
            <a:extLst>
              <a:ext uri="smNativeData">
                <pr:smNativeData xmlns:pr="smNativeData" val="SMDATA_13_Xb3cZBMAAAAlAAAAZAAAAA0AAAAAbAAAADYAAABsAAAANg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mWfR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MJQAAShIAAFg1AABAHAAAEAAAACYAAAAIAAAAPbAAAP8fAAA="/>
              </a:ext>
            </a:extLst>
          </p:cNvSpPr>
          <p:nvPr>
            <p:ph idx="6"/>
          </p:nvPr>
        </p:nvSpPr>
        <p:spPr>
          <a:xfrm>
            <a:off x="6022340" y="2973070"/>
            <a:ext cx="2649220" cy="1619250"/>
          </a:xfrm>
          <a:noFill/>
          <a:ln>
            <a:noFill/>
          </a:ln>
        </p:spPr>
        <p:txBody>
          <a:bodyPr vert="horz" wrap="square" lIns="68580" tIns="34290" rIns="68580" bIns="34290" numCol="1" spcCol="215900" anchor="t">
            <a:prstTxWarp prst="textNoShape">
              <a:avLst/>
            </a:prstTxWarp>
          </a:bodyPr>
          <a:lstStyle>
            <a:lvl1pPr marL="457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marL="914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marL="1371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marL="1828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marL="22860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marL="2743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marL="3200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marL="3657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marL="4114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</p:spTree>
  </p:cSld>
  <p:clrMapOvr>
    <a:masterClrMapping/>
  </p:clrMapOvr>
</p:sldLayout>
</file>

<file path=ppt/slideLayouts/slideLayout3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obj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;p17"/>
          <p:cNvSpPr>
            <a:spLocks noGrp="1" noChangeArrowheads="1"/>
            <a:extLst>
              <a:ext uri="smNativeData">
                <pr:smNativeData xmlns:pr="smNativeData" val="SMDATA_13_Xb3cZBMAAAAlAAAAZAAAAA0AAAAAbAAAADYAAABsAAAANg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QEAAHA1AACLBgAAEAAAACYAAAAIAAAAPLAAAP8fAAA="/>
              </a:ext>
            </a:extLst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68580" tIns="34290" rIns="68580" bIns="34290" numCol="1" spcCol="215900" anchor="ctr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3" name="Google Shape;23;p17"/>
          <p:cNvSpPr>
            <a:spLocks noGrp="1" noChangeArrowheads="1"/>
            <a:extLst>
              <a:ext uri="smNativeData">
                <pr:smNativeData xmlns:pr="smNativeData" val="SMDATA_13_Xb3cZBMAAAAlAAAAZAAAAA0AAAAAbAAAADYAAABsAAAANg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NmZdf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gcAAHA1AABDHAAAEAAAACYAAAAIAAAAPLAAAP8fAAA="/>
              </a:ext>
            </a:extLst>
          </p:cNvSpPr>
          <p:nvPr>
            <p:ph idx="1"/>
          </p:nvPr>
        </p:nvSpPr>
        <p:spPr>
          <a:noFill/>
          <a:ln>
            <a:noFill/>
          </a:ln>
        </p:spPr>
        <p:txBody>
          <a:bodyPr vert="horz" wrap="square" lIns="68580" tIns="34290" rIns="68580" bIns="34290" numCol="1" spcCol="215900" anchor="t">
            <a:prstTxWarp prst="textNoShape">
              <a:avLst/>
            </a:prstTxWarp>
          </a:bodyPr>
          <a:lstStyle>
            <a:lvl1pPr marL="457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marL="914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marL="1371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marL="1828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marL="22860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marL="2743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marL="3200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marL="3657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marL="4114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</p:spTree>
  </p:cSld>
  <p:clrMapOvr>
    <a:masterClrMapping/>
  </p:clrMapOvr>
</p:sldLayout>
</file>

<file path=ppt/slideLayouts/slideLayout4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Obj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;p18"/>
          <p:cNvSpPr>
            <a:spLocks noGrp="1" noChangeArrowheads="1"/>
            <a:extLst>
              <a:ext uri="smNativeData">
                <pr:smNativeData xmlns:pr="smNativeData" val="SMDATA_13_Xb3cZBMAAAAlAAAAZAAAAA0AAAAAbAAAADYAAABsAAAANg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QEAAHA1AACLBgAAEAAAACYAAAAIAAAAPLAAAP8fAAA="/>
              </a:ext>
            </a:extLst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68580" tIns="34290" rIns="68580" bIns="34290" numCol="1" spcCol="215900" anchor="ctr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3" name="Google Shape;26;p18"/>
          <p:cNvSpPr>
            <a:spLocks noGrp="1" noChangeArrowheads="1"/>
            <a:extLst>
              <a:ext uri="smNativeData">
                <pr:smNativeData xmlns:pr="smNativeData" val="SMDATA_13_Xb3cZBMAAAAlAAAAZAAAAA0AAAAAbAAAADYAAABsAAAANg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gcAAIQbAABDHAAAEAAAACYAAAAIAAAAPbAAAP8fAAA="/>
              </a:ext>
            </a:extLst>
          </p:cNvSpPr>
          <p:nvPr>
            <p:ph idx="1"/>
          </p:nvPr>
        </p:nvSpPr>
        <p:spPr>
          <a:xfrm>
            <a:off x="457200" y="1200150"/>
            <a:ext cx="4015740" cy="3394075"/>
          </a:xfrm>
          <a:noFill/>
          <a:ln>
            <a:noFill/>
          </a:ln>
        </p:spPr>
        <p:txBody>
          <a:bodyPr vert="horz" wrap="square" lIns="68580" tIns="34290" rIns="68580" bIns="34290" numCol="1" spcCol="215900" anchor="t">
            <a:prstTxWarp prst="textNoShape">
              <a:avLst/>
            </a:prstTxWarp>
          </a:bodyPr>
          <a:lstStyle>
            <a:lvl1pPr marL="457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marL="914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marL="1371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marL="1828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marL="22860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marL="2743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marL="3200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marL="3657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marL="4114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4" name="Google Shape;27;p18"/>
          <p:cNvSpPr>
            <a:spLocks noGrp="1" noChangeArrowheads="1"/>
            <a:extLst>
              <a:ext uri="smNativeData">
                <pr:smNativeData xmlns:pr="smNativeData" val="SMDATA_13_Xb3cZBMAAAAlAAAAZAAAAA0AAAAAbAAAADYAAABsAAAANg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P8Aj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HAAAYgcAAHU1AABDHAAAEAAAACYAAAAIAAAAPbAAAP8fAAA="/>
              </a:ext>
            </a:extLst>
          </p:cNvSpPr>
          <p:nvPr>
            <p:ph idx="2"/>
          </p:nvPr>
        </p:nvSpPr>
        <p:spPr>
          <a:xfrm>
            <a:off x="4674235" y="1200150"/>
            <a:ext cx="4015740" cy="3394075"/>
          </a:xfrm>
          <a:noFill/>
          <a:ln>
            <a:noFill/>
          </a:ln>
        </p:spPr>
        <p:txBody>
          <a:bodyPr vert="horz" wrap="square" lIns="68580" tIns="34290" rIns="68580" bIns="34290" numCol="1" spcCol="215900" anchor="t">
            <a:prstTxWarp prst="textNoShape">
              <a:avLst/>
            </a:prstTxWarp>
          </a:bodyPr>
          <a:lstStyle>
            <a:lvl1pPr marL="457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marL="914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marL="1371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marL="1828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marL="22860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marL="2743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marL="3200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marL="3657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marL="4114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</p:spTree>
  </p:cSld>
  <p:clrMapOvr>
    <a:masterClrMapping/>
  </p:clrMapOvr>
</p:sldLayout>
</file>

<file path=ppt/slideLayouts/slideLayout5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Only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;p19"/>
          <p:cNvSpPr>
            <a:spLocks noGrp="1" noChangeArrowheads="1"/>
            <a:extLst>
              <a:ext uri="smNativeData">
                <pr:smNativeData xmlns:pr="smNativeData" val="SMDATA_13_Xb3cZBMAAAAlAAAAZAAAAA0AAAAAbAAAADYAAABsAAAANg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GF0cy4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QEAAHA1AACLBgAAEAAAACYAAAAIAAAAPLAAAP8fAAA="/>
              </a:ext>
            </a:extLst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68580" tIns="34290" rIns="68580" bIns="34290" numCol="1" spcCol="215900" anchor="ctr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</p:spTree>
  </p:cSld>
  <p:clrMapOvr>
    <a:masterClrMapping/>
  </p:clrMapOvr>
</p:sldLayout>
</file>

<file path=ppt/slideLayouts/slideLayout6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objOnly">
  <p:cSld name="OBJECT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;p20"/>
          <p:cNvSpPr>
            <a:spLocks noGrp="1" noChangeArrowheads="1"/>
            <a:extLst>
              <a:ext uri="smNativeData">
                <pr:smNativeData xmlns:pr="smNativeData" val="SMDATA_13_Xb3cZBMAAAAlAAAAZAAAAA0AAAAAAAAAAAAAAAAAAAAAA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QEAAHA1AAC7GQAAEAAAACYAAAAIAAAAvbAAAP8fAAA="/>
              </a:ext>
            </a:extLst>
          </p:cNvSpPr>
          <p:nvPr>
            <p:ph type="subTitle" idx="1"/>
          </p:nvPr>
        </p:nvSpPr>
        <p:spPr>
          <a:xfrm>
            <a:off x="457200" y="206375"/>
            <a:ext cx="8229600" cy="3976370"/>
          </a:xfrm>
          <a:noFill/>
          <a:ln>
            <a:noFill/>
          </a:ln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</p:spTree>
  </p:cSld>
  <p:clrMapOvr>
    <a:masterClrMapping/>
  </p:clrMapOvr>
</p:sldLayout>
</file>

<file path=ppt/slideLayouts/slideLayout7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ObjAndObj">
  <p:cSld name="TWO_OBJECTS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;p21"/>
          <p:cNvSpPr>
            <a:spLocks noGrp="1" noChangeArrowheads="1"/>
            <a:extLst>
              <a:ext uri="smNativeData">
                <pr:smNativeData xmlns:pr="smNativeData" val="SMDATA_13_Xb3cZBMAAAAlAAAAZAAAAA0AAAAAbAAAADYAAABsAAAANg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QEAAHA1AACLBgAAEAAAACYAAAAIAAAAPLAAAP8fAAA="/>
              </a:ext>
            </a:extLst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68580" tIns="34290" rIns="68580" bIns="34290" numCol="1" spcCol="215900" anchor="ctr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3" name="Google Shape;34;p21"/>
          <p:cNvSpPr>
            <a:spLocks noGrp="1" noChangeArrowheads="1"/>
            <a:extLst>
              <a:ext uri="smNativeData">
                <pr:smNativeData xmlns:pr="smNativeData" val="SMDATA_13_Xb3cZBMAAAAlAAAAZAAAAA0AAAAAbAAAADYAAABsAAAANg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gcAAIQbAABYEQAAEAAAACYAAAAIAAAAPbAAAP8fAAA="/>
              </a:ext>
            </a:extLst>
          </p:cNvSpPr>
          <p:nvPr>
            <p:ph idx="1"/>
          </p:nvPr>
        </p:nvSpPr>
        <p:spPr>
          <a:xfrm>
            <a:off x="457200" y="1200150"/>
            <a:ext cx="4015740" cy="1619250"/>
          </a:xfrm>
          <a:noFill/>
          <a:ln>
            <a:noFill/>
          </a:ln>
        </p:spPr>
        <p:txBody>
          <a:bodyPr vert="horz" wrap="square" lIns="68580" tIns="34290" rIns="68580" bIns="34290" numCol="1" spcCol="215900" anchor="t">
            <a:prstTxWarp prst="textNoShape">
              <a:avLst/>
            </a:prstTxWarp>
          </a:bodyPr>
          <a:lstStyle>
            <a:lvl1pPr marL="457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marL="914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marL="1371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marL="1828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marL="22860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marL="2743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marL="3200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marL="3657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marL="4114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4" name="Google Shape;35;p21"/>
          <p:cNvSpPr>
            <a:spLocks noGrp="1" noChangeArrowheads="1"/>
            <a:extLst>
              <a:ext uri="smNativeData">
                <pr:smNativeData xmlns:pr="smNativeData" val="SMDATA_13_Xb3cZBMAAAAlAAAAZAAAAA0AAAAAbAAAADYAAABsAAAANg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HAAAYgcAAHU1AABDHAAAEAAAACYAAAAIAAAAPbAAAP8fAAA="/>
              </a:ext>
            </a:extLst>
          </p:cNvSpPr>
          <p:nvPr>
            <p:ph idx="2"/>
          </p:nvPr>
        </p:nvSpPr>
        <p:spPr>
          <a:xfrm>
            <a:off x="4674235" y="1200150"/>
            <a:ext cx="4015740" cy="3394075"/>
          </a:xfrm>
          <a:noFill/>
          <a:ln>
            <a:noFill/>
          </a:ln>
        </p:spPr>
        <p:txBody>
          <a:bodyPr vert="horz" wrap="square" lIns="68580" tIns="34290" rIns="68580" bIns="34290" numCol="1" spcCol="215900" anchor="t">
            <a:prstTxWarp prst="textNoShape">
              <a:avLst/>
            </a:prstTxWarp>
          </a:bodyPr>
          <a:lstStyle>
            <a:lvl1pPr marL="457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marL="914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marL="1371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marL="1828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marL="22860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marL="2743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marL="3200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marL="3657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marL="4114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5" name="Google Shape;36;p21"/>
          <p:cNvSpPr>
            <a:spLocks noGrp="1" noChangeArrowheads="1"/>
            <a:extLst>
              <a:ext uri="smNativeData">
                <pr:smNativeData xmlns:pr="smNativeData" val="SMDATA_13_Xb3cZBMAAAAlAAAAZAAAAA0AAAAAbAAAADYAAABsAAAANg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hIAAIQbAABAHAAAEAAAACYAAAAIAAAAPbAAAP8fAAA="/>
              </a:ext>
            </a:extLst>
          </p:cNvSpPr>
          <p:nvPr>
            <p:ph idx="3"/>
          </p:nvPr>
        </p:nvSpPr>
        <p:spPr>
          <a:xfrm>
            <a:off x="457200" y="2973070"/>
            <a:ext cx="4015740" cy="1619250"/>
          </a:xfrm>
          <a:noFill/>
          <a:ln>
            <a:noFill/>
          </a:ln>
        </p:spPr>
        <p:txBody>
          <a:bodyPr vert="horz" wrap="square" lIns="68580" tIns="34290" rIns="68580" bIns="34290" numCol="1" spcCol="215900" anchor="t">
            <a:prstTxWarp prst="textNoShape">
              <a:avLst/>
            </a:prstTxWarp>
          </a:bodyPr>
          <a:lstStyle>
            <a:lvl1pPr marL="457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marL="914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marL="1371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marL="1828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marL="22860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marL="2743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marL="3200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marL="3657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marL="4114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</p:spTree>
  </p:cSld>
  <p:clrMapOvr>
    <a:masterClrMapping/>
  </p:clrMapOvr>
</p:sldLayout>
</file>

<file path=ppt/slideLayouts/slideLayout8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objAndTwoObj">
  <p:cSld name="OBJECT_AND_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8;p22"/>
          <p:cNvSpPr>
            <a:spLocks noGrp="1" noChangeArrowheads="1"/>
            <a:extLst>
              <a:ext uri="smNativeData">
                <pr:smNativeData xmlns:pr="smNativeData" val="SMDATA_13_Xb3cZBMAAAAlAAAAZAAAAA0AAAAAbAAAADYAAABsAAAANg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QEAAHA1AACLBgAAEAAAACYAAAAIAAAAPLAAAP8fAAA="/>
              </a:ext>
            </a:extLst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68580" tIns="34290" rIns="68580" bIns="34290" numCol="1" spcCol="215900" anchor="ctr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3" name="Google Shape;39;p22"/>
          <p:cNvSpPr>
            <a:spLocks noGrp="1" noChangeArrowheads="1"/>
            <a:extLst>
              <a:ext uri="smNativeData">
                <pr:smNativeData xmlns:pr="smNativeData" val="SMDATA_13_Xb3cZBMAAAAlAAAAZAAAAA0AAAAAbAAAADYAAABsAAAANg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gcAAIQbAABDHAAAEAAAACYAAAAIAAAAPbAAAP8fAAA="/>
              </a:ext>
            </a:extLst>
          </p:cNvSpPr>
          <p:nvPr>
            <p:ph idx="1"/>
          </p:nvPr>
        </p:nvSpPr>
        <p:spPr>
          <a:xfrm>
            <a:off x="457200" y="1200150"/>
            <a:ext cx="4015740" cy="3394075"/>
          </a:xfrm>
          <a:noFill/>
          <a:ln>
            <a:noFill/>
          </a:ln>
        </p:spPr>
        <p:txBody>
          <a:bodyPr vert="horz" wrap="square" lIns="68580" tIns="34290" rIns="68580" bIns="34290" numCol="1" spcCol="215900" anchor="t">
            <a:prstTxWarp prst="textNoShape">
              <a:avLst/>
            </a:prstTxWarp>
          </a:bodyPr>
          <a:lstStyle>
            <a:lvl1pPr marL="457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marL="914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marL="1371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marL="1828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marL="22860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marL="2743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marL="3200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marL="3657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marL="4114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4" name="Google Shape;40;p22"/>
          <p:cNvSpPr>
            <a:spLocks noGrp="1" noChangeArrowheads="1"/>
            <a:extLst>
              <a:ext uri="smNativeData">
                <pr:smNativeData xmlns:pr="smNativeData" val="SMDATA_13_Xb3cZBMAAAAlAAAAZAAAAA0AAAAAbAAAADYAAABsAAAANg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HAAAYgcAAHU1AABYEQAAEAAAACYAAAAIAAAAPbAAAP8fAAA="/>
              </a:ext>
            </a:extLst>
          </p:cNvSpPr>
          <p:nvPr>
            <p:ph idx="2"/>
          </p:nvPr>
        </p:nvSpPr>
        <p:spPr>
          <a:xfrm>
            <a:off x="4674235" y="1200150"/>
            <a:ext cx="4015740" cy="1619250"/>
          </a:xfrm>
          <a:noFill/>
          <a:ln>
            <a:noFill/>
          </a:ln>
        </p:spPr>
        <p:txBody>
          <a:bodyPr vert="horz" wrap="square" lIns="68580" tIns="34290" rIns="68580" bIns="34290" numCol="1" spcCol="215900" anchor="t">
            <a:prstTxWarp prst="textNoShape">
              <a:avLst/>
            </a:prstTxWarp>
          </a:bodyPr>
          <a:lstStyle>
            <a:lvl1pPr marL="457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marL="914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marL="1371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marL="1828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marL="22860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marL="2743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marL="3200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marL="3657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marL="4114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5" name="Google Shape;41;p22"/>
          <p:cNvSpPr>
            <a:spLocks noGrp="1" noChangeArrowheads="1"/>
            <a:extLst>
              <a:ext uri="smNativeData">
                <pr:smNativeData xmlns:pr="smNativeData" val="SMDATA_13_Xb3cZBMAAAAlAAAAZAAAAA0AAAAAbAAAADYAAABsAAAANg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HAAAShIAAHU1AABAHAAAEAAAACYAAAAIAAAAPbAAAP8fAAA="/>
              </a:ext>
            </a:extLst>
          </p:cNvSpPr>
          <p:nvPr>
            <p:ph idx="3"/>
          </p:nvPr>
        </p:nvSpPr>
        <p:spPr>
          <a:xfrm>
            <a:off x="4674235" y="2973070"/>
            <a:ext cx="4015740" cy="1619250"/>
          </a:xfrm>
          <a:noFill/>
          <a:ln>
            <a:noFill/>
          </a:ln>
        </p:spPr>
        <p:txBody>
          <a:bodyPr vert="horz" wrap="square" lIns="68580" tIns="34290" rIns="68580" bIns="34290" numCol="1" spcCol="215900" anchor="t">
            <a:prstTxWarp prst="textNoShape">
              <a:avLst/>
            </a:prstTxWarp>
          </a:bodyPr>
          <a:lstStyle>
            <a:lvl1pPr marL="457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marL="914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marL="1371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marL="1828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marL="22860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marL="2743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marL="3200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marL="3657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marL="4114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</p:spTree>
  </p:cSld>
  <p:clrMapOvr>
    <a:masterClrMapping/>
  </p:clrMapOvr>
</p:sldLayout>
</file>

<file path=ppt/slideLayouts/slideLayout9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ObjOverTx">
  <p:cSld name="TWO_OBJECTS_OV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3;p23"/>
          <p:cNvSpPr>
            <a:spLocks noGrp="1" noChangeArrowheads="1"/>
            <a:extLst>
              <a:ext uri="smNativeData">
                <pr:smNativeData xmlns:pr="smNativeData" val="SMDATA_13_Xb3cZBMAAAAlAAAAZAAAAA0AAAAAbAAAADYAAABsAAAANg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QEAAHA1AACLBgAAEAAAACYAAAAIAAAAPLAAAP8fAAA="/>
              </a:ext>
            </a:extLst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68580" tIns="34290" rIns="68580" bIns="34290" numCol="1" spcCol="215900" anchor="ctr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3" name="Google Shape;44;p23"/>
          <p:cNvSpPr>
            <a:spLocks noGrp="1" noChangeArrowheads="1"/>
            <a:extLst>
              <a:ext uri="smNativeData">
                <pr:smNativeData xmlns:pr="smNativeData" val="SMDATA_13_Xb3cZBMAAAAlAAAAZAAAAA0AAAAAbAAAADYAAABsAAAANg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gcAAIQbAABYEQAAEAAAACYAAAAIAAAAPbAAAP8fAAA="/>
              </a:ext>
            </a:extLst>
          </p:cNvSpPr>
          <p:nvPr>
            <p:ph idx="1"/>
          </p:nvPr>
        </p:nvSpPr>
        <p:spPr>
          <a:xfrm>
            <a:off x="457200" y="1200150"/>
            <a:ext cx="4015740" cy="1619250"/>
          </a:xfrm>
          <a:noFill/>
          <a:ln>
            <a:noFill/>
          </a:ln>
        </p:spPr>
        <p:txBody>
          <a:bodyPr vert="horz" wrap="square" lIns="68580" tIns="34290" rIns="68580" bIns="34290" numCol="1" spcCol="215900" anchor="t">
            <a:prstTxWarp prst="textNoShape">
              <a:avLst/>
            </a:prstTxWarp>
          </a:bodyPr>
          <a:lstStyle>
            <a:lvl1pPr marL="457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marL="914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marL="1371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marL="1828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marL="22860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marL="2743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marL="3200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marL="3657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marL="4114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4" name="Google Shape;45;p23"/>
          <p:cNvSpPr>
            <a:spLocks noGrp="1" noChangeArrowheads="1"/>
            <a:extLst>
              <a:ext uri="smNativeData">
                <pr:smNativeData xmlns:pr="smNativeData" val="SMDATA_13_Xb3cZBMAAAAlAAAAZAAAAA0AAAAAbAAAADYAAABsAAAANg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HAAAYgcAAHU1AABYEQAAEAAAACYAAAAIAAAAPbAAAP8fAAA="/>
              </a:ext>
            </a:extLst>
          </p:cNvSpPr>
          <p:nvPr>
            <p:ph idx="2"/>
          </p:nvPr>
        </p:nvSpPr>
        <p:spPr>
          <a:xfrm>
            <a:off x="4674235" y="1200150"/>
            <a:ext cx="4015740" cy="1619250"/>
          </a:xfrm>
          <a:noFill/>
          <a:ln>
            <a:noFill/>
          </a:ln>
        </p:spPr>
        <p:txBody>
          <a:bodyPr vert="horz" wrap="square" lIns="68580" tIns="34290" rIns="68580" bIns="34290" numCol="1" spcCol="215900" anchor="t">
            <a:prstTxWarp prst="textNoShape">
              <a:avLst/>
            </a:prstTxWarp>
          </a:bodyPr>
          <a:lstStyle>
            <a:lvl1pPr marL="457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marL="914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marL="1371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marL="1828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marL="22860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marL="2743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marL="3200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marL="3657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marL="4114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5" name="Google Shape;46;p23"/>
          <p:cNvSpPr>
            <a:spLocks noGrp="1" noChangeArrowheads="1"/>
            <a:extLst>
              <a:ext uri="smNativeData">
                <pr:smNativeData xmlns:pr="smNativeData" val="SMDATA_13_Xb3cZBMAAAAlAAAAZAAAAA0AAAAAbAAAADYAAABsAAAANg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hIAAHA1AABAHAAAEAAAACYAAAAIAAAAPbAAAP8fAAA="/>
              </a:ext>
            </a:extLst>
          </p:cNvSpPr>
          <p:nvPr>
            <p:ph idx="3"/>
          </p:nvPr>
        </p:nvSpPr>
        <p:spPr>
          <a:xfrm>
            <a:off x="457200" y="2973070"/>
            <a:ext cx="8229600" cy="1619250"/>
          </a:xfrm>
          <a:noFill/>
          <a:ln>
            <a:noFill/>
          </a:ln>
        </p:spPr>
        <p:txBody>
          <a:bodyPr vert="horz" wrap="square" lIns="68580" tIns="34290" rIns="68580" bIns="34290" numCol="1" spcCol="215900" anchor="t">
            <a:prstTxWarp prst="textNoShape">
              <a:avLst/>
            </a:prstTxWarp>
          </a:bodyPr>
          <a:lstStyle>
            <a:lvl1pPr marL="457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marL="914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marL="1371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marL="1828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marL="22860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marL="27432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marL="32004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marL="36576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marL="41148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</p:spTree>
  </p:cSld>
  <p:clrMapOvr>
    <a:masterClrMapping/>
  </p:clrMapOvr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theme" Target="../theme/theme1.xml"/></Relationships>
</file>

<file path=ppt/slideMasters/_rels/slideMaster2.xml.rels><?xml version="1.0" encoding="UTF-8" standalone="yes" 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<Relationship Id="rId16" Type="http://schemas.openxmlformats.org/officeDocument/2006/relationships/theme" Target="../theme/theme3.xml"/></Relationships>
</file>

<file path=ppt/slideMasters/slideMaster1.xml><?xml version="1.0" encoding="utf-8"?>
<p:sldMaste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;p9" descr="Imagem relacionada"/>
          <p:cNvPicPr>
            <a:extLst>
              <a:ext uri="smNativeData">
                <pr:smNativeData xmlns:pr="smNativeData" val="SMDATA_15_Xb3cZB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IQEAALkAAAA5AgAAJwYAAAAAAABkAAAAZAAAAAAAAAAjAAAABAAAAGQAAAAXAAAAFAAAAAAAAAAAAAAA/38AAP9/AAAAAAAACQAAAAQAAACAxPAO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AAAAAAAAAABAOAAApB8AABAAAAAmAAAACAAAAP//////////"/>
              </a:ext>
            </a:extLst>
          </p:cNvPicPr>
          <p:nvPr/>
        </p:nvPicPr>
        <p:blipFill>
          <a:blip r:embed="rId1"/>
          <a:srcRect l="2890" t="1850" r="5690" b="1575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Google Shape;8;p9"/>
          <p:cNvPicPr>
            <a:extLst>
              <a:ext uri="smNativeData">
                <pr:smNativeData xmlns:pr="smNativeData" val="SMDATA_15_Xb3cZB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F////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gQYAAPkNAACpFQAAMBQ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2271395"/>
            <a:ext cx="2463800" cy="1010285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4" name="Google Shape;9;p9"/>
          <p:cNvCxnSpPr>
            <a:extLst>
              <a:ext uri="smNativeData">
                <pr:smNativeData xmlns:pr="smNativeData" val="SMDATA_13_Xb3cZBMAAAAlAAAADQAAAA0AAAAAkAAAAEgAAACQAAAASAAAAAAAAAAAAAAAAAAAAAEAAABQAAAAAAAAAAAA8L8AAAAAAAAAAAAAAAAAAP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/AAAAPAAAAAQAAACMAAAAjAAAAIwAAAB4AAAAAAAAASwAAAEsAAAAAAAAASwAAAEs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/8AAAH9/fwAfSX0DzMzMAMDA/wB/f38AAAAAAAAAAAAAAAAAAAAAAAAAAAAhAAAAGAAAABQAAAB6FgAAswsAAHwWAAB2FgAAEAAAACYAAAAIAAAA//////////8="/>
              </a:ext>
            </a:extLst>
          </p:cNvCxnSpPr>
          <p:nvPr/>
        </p:nvCxnSpPr>
        <p:spPr>
          <a:xfrm rot="5400000">
            <a:off x="2780030" y="2775585"/>
            <a:ext cx="1749425" cy="1270"/>
          </a:xfrm>
          <a:prstGeom prst="straightConnector1">
            <a:avLst/>
          </a:prstGeom>
          <a:noFill/>
          <a:ln w="9525" cap="flat" cmpd="sng" algn="ctr">
            <a:solidFill>
              <a:srgbClr val="FFC000"/>
            </a:solidFill>
            <a:prstDash val="solid"/>
            <a:headEnd type="none"/>
            <a:tailEnd type="none"/>
          </a:ln>
          <a:effectLst/>
        </p:spPr>
      </p:cxnSp>
      <p:sp>
        <p:nvSpPr>
          <p:cNvPr id="5" name="Google Shape;10;p9"/>
          <p:cNvSpPr>
            <a:extLst>
              <a:ext uri="smNativeData">
                <pr:smNativeData xmlns:pr="smNativeData" val="SMDATA_13_Xb3cZBMAAAAlAAAACwAAAA0AAAAANAUAAPAZAAB5GAAAfR4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KAF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A0BQAA8BkAAHkYAAB9HgAAEAAAACYAAAAIAAAA//////////8="/>
              </a:ext>
            </a:extLst>
          </p:cNvSpPr>
          <p:nvPr/>
        </p:nvSpPr>
        <p:spPr>
          <a:xfrm>
            <a:off x="845820" y="4216400"/>
            <a:ext cx="3132455" cy="739775"/>
          </a:xfrm>
          <a:custGeom>
            <a:avLst/>
            <a:gdLst/>
            <a:ahLst/>
            <a:cxnLst/>
            <a:rect l="0" t="0" r="3132455" b="739775"/>
            <a:pathLst>
              <a:path w="3132455" h="739775">
                <a:moveTo>
                  <a:pt x="0" y="0"/>
                </a:moveTo>
                <a:lnTo>
                  <a:pt x="3132455" y="0"/>
                </a:lnTo>
                <a:lnTo>
                  <a:pt x="3132455" y="739775"/>
                </a:lnTo>
                <a:lnTo>
                  <a:pt x="0" y="73977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</p:sp>
      <p:pic>
        <p:nvPicPr>
          <p:cNvPr id="6" name="Google Shape;11;p9"/>
          <p:cNvPicPr>
            <a:extLst>
              <a:ext uri="smNativeData">
                <pr:smNativeData xmlns:pr="smNativeData" val="SMDATA_15_Xb3cZB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2////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KgEAAHQbAAC+BQAABB8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89230" y="4462780"/>
            <a:ext cx="744220" cy="5791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Google Shape;12;p9"/>
          <p:cNvSpPr>
            <a:spLocks noGrp="1" noChangeArrowheads="1"/>
            <a:extLst>
              <a:ext uri="smNativeData">
                <pr:smNativeData xmlns:pr="smNativeData" val="SMDATA_13_Xb3cZBMAAAAlAAAAZAAAAA0AAAAAbAAAADYAAABsAAAANg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QEAAHA1AACLBgAAEAAAACYAAAAIAAAAvb8AAP8fAAA="/>
              </a:ext>
            </a:extLst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numCol="1" spcCol="215900" anchor="ctr">
            <a:prstTxWarp prst="textNoShape">
              <a:avLst/>
            </a:prstTxWarp>
          </a:bodyPr>
          <a:lstStyle>
            <a:lvl1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5pPr>
            <a:lvl6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6pPr>
            <a:lvl7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7pPr>
            <a:lvl8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8pPr>
            <a:lvl9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9pPr>
          </a:lstStyle>
          <a:p>
            <a:pPr/>
          </a:p>
        </p:txBody>
      </p:sp>
      <p:sp>
        <p:nvSpPr>
          <p:cNvPr id="8" name="Google Shape;13;p9"/>
          <p:cNvSpPr>
            <a:spLocks noGrp="1" noChangeArrowheads="1"/>
            <a:extLst>
              <a:ext uri="smNativeData">
                <pr:smNativeData xmlns:pr="smNativeData" val="SMDATA_13_Xb3cZBMAAAAlAAAAZAAAAA0AAAAAbAAAADYAAABsAAAANg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BUAAg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gcAAHA1AABDHAAAEAAAACYAAAAIAAAAvb8AAP8fAAA="/>
              </a:ext>
            </a:extLst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numCol="1" spcCol="215900" anchor="t">
            <a:prstTxWarp prst="textNoShape">
              <a:avLst/>
            </a:prstTxWarp>
          </a:bodyPr>
          <a:lstStyle>
            <a:lvl1pPr marL="457200" marR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914400" marR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1371600" marR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828800" marR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2286000" marR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5pPr>
            <a:lvl6pPr marL="2743200" marR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6pPr>
            <a:lvl7pPr marL="3200400" marR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7pPr>
            <a:lvl8pPr marL="3657600" marR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8pPr>
            <a:lvl9pPr marL="4114800" marR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9pPr>
          </a:lstStyle>
          <a:p>
            <a:pPr/>
          </a:p>
        </p:txBody>
      </p:sp>
      <p:sp>
        <p:nvSpPr>
          <p:cNvPr id="9" name="Google Shape;14;p9"/>
          <p:cNvSpPr>
            <a:spLocks noGrp="1" noChangeArrowheads="1"/>
            <a:extLst>
              <a:ext uri="smNativeData">
                <pr:smNativeData xmlns:pr="smNativeData" val="SMDATA_13_Xb3cZBMAAAAlAAAAZAAAAA0AAAAAbAAAADYAAABsAAAANg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PAgAAUx0AAPAPAAADHwAAEAAAACYAAAAIAAAAvb8AAP8fAAA="/>
              </a:ext>
            </a:extLst>
          </p:cNvSpPr>
          <p:nvPr>
            <p:ph type="dt" idx="10"/>
          </p:nvPr>
        </p:nvSpPr>
        <p:spPr>
          <a:xfrm>
            <a:off x="456565" y="4766945"/>
            <a:ext cx="2134235" cy="274320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numCol="1" spcCol="215900" anchor="ctr">
            <a:prstTxWarp prst="textNoShape">
              <a:avLst/>
            </a:prstTxWarp>
          </a:bodyPr>
          <a:lstStyle>
            <a:lvl1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5pPr>
            <a:lvl6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6pPr>
            <a:lvl7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7pPr>
            <a:lvl8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8pPr>
            <a:lvl9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9pPr>
          </a:lstStyle>
          <a:p>
            <a:pPr/>
          </a:p>
        </p:txBody>
      </p:sp>
      <p:sp>
        <p:nvSpPr>
          <p:cNvPr id="10" name="Google Shape;15;p9"/>
          <p:cNvSpPr>
            <a:spLocks noGrp="1" noChangeArrowheads="1"/>
            <a:extLst>
              <a:ext uri="smNativeData">
                <pr:smNativeData xmlns:pr="smNativeData" val="SMDATA_13_Xb3cZBMAAAAlAAAAZAAAAA0AAAAAbAAAADYAAABsAAAANg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IAA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ex4AAAglAAAbHwAAEAAAACYAAAAIAAAAvb8AAP8fAAA="/>
              </a:ext>
            </a:extLst>
          </p:cNvSpPr>
          <p:nvPr>
            <p:ph type="ftr" idx="11"/>
          </p:nvPr>
        </p:nvSpPr>
        <p:spPr>
          <a:xfrm>
            <a:off x="3124200" y="4954905"/>
            <a:ext cx="2895600" cy="101600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numCol="1" spcCol="215900" anchor="ctr">
            <a:prstTxWarp prst="textNoShape">
              <a:avLst/>
            </a:prstTxWarp>
          </a:bodyPr>
          <a:lstStyle>
            <a:lvl1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5pPr>
            <a:lvl6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6pPr>
            <a:lvl7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7pPr>
            <a:lvl8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8pPr>
            <a:lvl9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9pPr>
          </a:lstStyle>
          <a:p>
            <a:pPr/>
          </a:p>
        </p:txBody>
      </p:sp>
      <p:sp>
        <p:nvSpPr>
          <p:cNvPr id="11" name="Google Shape;16;p9"/>
          <p:cNvSpPr>
            <a:spLocks noGrp="1" noChangeArrowheads="1"/>
            <a:extLst>
              <a:ext uri="smNativeData">
                <pr:smNativeData xmlns:pr="smNativeData" val="SMDATA_13_Xb3cZBMAAAAlAAAAZAAAAA0AAAAAbAAAADYAAABsAAAANg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PKAAAUx0AAG81AAADHwAAEAAAACYAAAAIAAAAvb8AAP8fAAA="/>
              </a:ext>
            </a:extLst>
          </p:cNvSpPr>
          <p:nvPr>
            <p:ph type="sldNum" idx="12"/>
          </p:nvPr>
        </p:nvSpPr>
        <p:spPr>
          <a:xfrm>
            <a:off x="6552565" y="4766945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numCol="1" spcCol="215900" anchor="ctr">
            <a:prstTxWarp prst="textNoShape">
              <a:avLst/>
            </a:prstTxWarp>
          </a:bodyPr>
          <a:lstStyle>
            <a:lvl1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1" i="1" u="sng" strike="sngStrike">
                <a:solidFill>
                  <a:srgbClr val="FFFFFF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1pPr>
            <a:lvl2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>
                <a:solidFill>
                  <a:srgbClr val="898989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2pPr>
            <a:lvl3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>
                <a:solidFill>
                  <a:srgbClr val="898989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3pPr>
            <a:lvl4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>
                <a:solidFill>
                  <a:srgbClr val="898989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4pPr>
            <a:lvl5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>
                <a:solidFill>
                  <a:srgbClr val="898989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5pPr>
            <a:lvl6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>
                <a:solidFill>
                  <a:srgbClr val="898989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6pPr>
            <a:lvl7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>
                <a:solidFill>
                  <a:srgbClr val="898989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7pPr>
            <a:lvl8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>
                <a:solidFill>
                  <a:srgbClr val="898989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8pPr>
            <a:lvl9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>
                <a:solidFill>
                  <a:srgbClr val="898989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9pPr>
          </a:lstStyle>
          <a:p>
            <a:pPr/>
            <a:fld id="{27D4B795-DBCA-8141-846C-2D14F9227278}" type="slidenum">
              <a:rPr lang="en-us"/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hf sldNum="0" hdr="0" ftr="0" dt="0"/>
  <p:txStyles>
    <p:title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  <a:lvl6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6pPr>
      <a:lvl7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7pPr>
      <a:lvl8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8pPr>
      <a:lvl9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9pPr>
    </p:titleStyle>
    <p:body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  <a:lvl6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6pPr>
      <a:lvl7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7pPr>
      <a:lvl8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8pPr>
      <a:lvl9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  <a:lvl6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6pPr>
      <a:lvl7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7pPr>
      <a:lvl8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8pPr>
      <a:lvl9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9pPr>
    </p:otherStyle>
  </p:txStyles>
</p:sldMaster>
</file>

<file path=ppt/slideMasters/slideMaster2.xml><?xml version="1.0" encoding="utf-8"?>
<p:sldMaste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6;p11"/>
          <p:cNvGrpSpPr>
            <a:extLst>
              <a:ext uri="smNativeData">
                <pr:smNativeData xmlns:pr="smNativeData" val="SMDATA_7_Xb3cZBMAAAAlAAAAAQAAAA8BAAAAkAAAAEgAAACQAAAASAAAAAAAAAAAAAAAAAAAABcAAAAUAAAAAAAAAAAAAAD/fwAA/38AAAAAAAAJAAAABAAAAHBjUGMMAAAAEAAAAAAAAAAAAAAAAAAAAAAAAAAfAAAAVAAAAAAAAAAAAAAAAAAAAAAAAAAAAAAAAAAAAAAAAAAAAAAAAAAAAAAAAAAAAAAAAAAAAAAAAAAAAAAAAAAAAAAAAAAAAAAAAAAAAAAAAAAAAAAAAAAAACEAAAAYAAAAFAAAAAAAAABCGAAAQDgAAJcfAAAQAAAAJgAAAAgAAAD/////AAAAAA=="/>
              </a:ext>
            </a:extLst>
          </p:cNvGrpSpPr>
          <p:nvPr/>
        </p:nvGrpSpPr>
        <p:grpSpPr>
          <a:xfrm>
            <a:off x="0" y="3943350"/>
            <a:ext cx="9144000" cy="1191895"/>
            <a:chOff x="0" y="3943350"/>
            <a:chExt cx="9144000" cy="1191895"/>
          </a:xfrm>
        </p:grpSpPr>
        <p:pic>
          <p:nvPicPr>
            <p:cNvPr id="5" name="Google Shape;67;p11" descr="Imagem relacionada"/>
            <p:cNvPicPr>
              <a:extLst>
                <a:ext uri="smNativeData">
                  <pr:smNativeData xmlns:pr="smNativeData" val="SMDATA_15_Xb3cZB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1gAAAEMSAADXAAAA9gYAAAAAAABkAAAAZAAAAAAAAAAjAAAABAAAAGQAAAAXAAAAFAAAAAAAAAAAAAAA/38AAP9/AAAAAAAACQAAAAQAAAD0////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AAAAAEIYAABAOAAAlx8AAAAAAAAmAAAACAAAAP//////////"/>
                </a:ext>
              </a:extLst>
            </p:cNvPicPr>
            <p:nvPr/>
          </p:nvPicPr>
          <p:blipFill>
            <a:blip r:embed="rId1"/>
            <a:srcRect l="2140" t="46750" r="2150" b="17820"/>
            <a:stretch>
              <a:fillRect/>
            </a:stretch>
          </p:blipFill>
          <p:spPr>
            <a:xfrm>
              <a:off x="0" y="3943350"/>
              <a:ext cx="9144000" cy="119189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4" name="Google Shape;68;p11"/>
            <p:cNvPicPr>
              <a:extLst>
                <a:ext uri="smNativeData">
                  <pr:smNativeData xmlns:pr="smNativeData" val="SMDATA_15_Xb3cZB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/////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EzEAACkdAAAONwAAlx8AAAAAAAAmAAAACAAAAP//////////"/>
                </a:ext>
              </a:extLst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77505" y="4740275"/>
              <a:ext cx="972185" cy="39497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3" name="Google Shape;69;p11" descr="Uma imagem contendo desenho&#10;&#10;Descrição gerada automaticamente"/>
            <p:cNvPicPr>
              <a:extLst>
                <a:ext uri="smNativeData">
                  <pr:smNativeData xmlns:pr="smNativeData" val="SMDATA_15_Xb3cZB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gAAAAOIcAAD5AgAAyR4AAAAAAAAmAAAACAAAAP//////////"/>
                </a:ext>
              </a:extLst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280" y="4695190"/>
              <a:ext cx="401955" cy="309245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6" name="Google Shape;70;p11"/>
          <p:cNvSpPr>
            <a:spLocks noGrp="1" noChangeArrowheads="1"/>
            <a:extLst>
              <a:ext uri="smNativeData">
                <pr:smNativeData xmlns:pr="smNativeData" val="SMDATA_13_Xb3cZBMAAAAlAAAAZAAAAA0AAAAAbAAAADYAAABsAAAANg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NOXcv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QEAAHA1AACLBgAAEAAAACYAAAAIAAAAvb8AAP8fAAA="/>
              </a:ext>
            </a:extLst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numCol="1" spcCol="215900" anchor="ctr">
            <a:prstTxWarp prst="textNoShape">
              <a:avLst/>
            </a:prstTxWarp>
          </a:bodyPr>
          <a:lstStyle>
            <a:lvl1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5pPr>
            <a:lvl6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6pPr>
            <a:lvl7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7pPr>
            <a:lvl8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8pPr>
            <a:lvl9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9pPr>
          </a:lstStyle>
          <a:p>
            <a:pPr/>
          </a:p>
        </p:txBody>
      </p:sp>
      <p:sp>
        <p:nvSpPr>
          <p:cNvPr id="7" name="Google Shape;71;p11"/>
          <p:cNvSpPr>
            <a:spLocks noGrp="1" noChangeArrowheads="1"/>
            <a:extLst>
              <a:ext uri="smNativeData">
                <pr:smNativeData xmlns:pr="smNativeData" val="SMDATA_13_Xb3cZBMAAAAlAAAAZAAAAA0AAAAAbAAAADYAAABsAAAANg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EAA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gcAAHA1AABDHAAAEAAAACYAAAAIAAAAvb8AAP8fAAA="/>
              </a:ext>
            </a:extLst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numCol="1" spcCol="215900" anchor="t">
            <a:prstTxWarp prst="textNoShape">
              <a:avLst/>
            </a:prstTxWarp>
          </a:bodyPr>
          <a:lstStyle>
            <a:lvl1pPr marL="457200" marR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914400" marR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1371600" marR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828800" marR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2286000" marR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5pPr>
            <a:lvl6pPr marL="2743200" marR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6pPr>
            <a:lvl7pPr marL="3200400" marR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7pPr>
            <a:lvl8pPr marL="3657600" marR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8pPr>
            <a:lvl9pPr marL="4114800" marR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9pPr>
          </a:lstStyle>
          <a:p>
            <a:pPr/>
          </a:p>
        </p:txBody>
      </p:sp>
      <p:sp>
        <p:nvSpPr>
          <p:cNvPr id="8" name="Google Shape;72;p11"/>
          <p:cNvSpPr>
            <a:spLocks noGrp="1" noChangeArrowheads="1"/>
            <a:extLst>
              <a:ext uri="smNativeData">
                <pr:smNativeData xmlns:pr="smNativeData" val="SMDATA_13_Xb3cZBMAAAAlAAAAZAAAAA0AAAAAbAAAADYAAABsAAAANg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Dtkg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PAgAAUx0AAPAPAAADHwAAEAAAACYAAAAIAAAAvb8AAP8fAAA="/>
              </a:ext>
            </a:extLst>
          </p:cNvSpPr>
          <p:nvPr>
            <p:ph type="dt" idx="10"/>
          </p:nvPr>
        </p:nvSpPr>
        <p:spPr>
          <a:xfrm>
            <a:off x="456565" y="4766945"/>
            <a:ext cx="2134235" cy="274320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numCol="1" spcCol="215900" anchor="ctr">
            <a:prstTxWarp prst="textNoShape">
              <a:avLst/>
            </a:prstTxWarp>
          </a:bodyPr>
          <a:lstStyle>
            <a:lvl1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5pPr>
            <a:lvl6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6pPr>
            <a:lvl7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7pPr>
            <a:lvl8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8pPr>
            <a:lvl9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9pPr>
          </a:lstStyle>
          <a:p>
            <a:pPr/>
          </a:p>
        </p:txBody>
      </p:sp>
      <p:sp>
        <p:nvSpPr>
          <p:cNvPr id="9" name="Google Shape;73;p11"/>
          <p:cNvSpPr>
            <a:spLocks noGrp="1" noChangeArrowheads="1"/>
            <a:extLst>
              <a:ext uri="smNativeData">
                <pr:smNativeData xmlns:pr="smNativeData" val="SMDATA_13_Xb3cZBMAAAAlAAAAZAAAAA0AAAAAbAAAADYAAABsAAAANg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Ux0AAAglAAADHwAAEAAAACYAAAAIAAAAvb8AAP8fAAA="/>
              </a:ext>
            </a:extLst>
          </p:cNvSpPr>
          <p:nvPr>
            <p:ph type="ftr" idx="11"/>
          </p:nvPr>
        </p:nvSpPr>
        <p:spPr>
          <a:xfrm>
            <a:off x="3124200" y="4766945"/>
            <a:ext cx="2895600" cy="274320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numCol="1" spcCol="215900" anchor="ctr">
            <a:prstTxWarp prst="textNoShape">
              <a:avLst/>
            </a:prstTxWarp>
          </a:bodyPr>
          <a:lstStyle>
            <a:lvl1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5pPr>
            <a:lvl6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6pPr>
            <a:lvl7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7pPr>
            <a:lvl8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8pPr>
            <a:lvl9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9pPr>
          </a:lstStyle>
          <a:p>
            <a:pPr/>
          </a:p>
        </p:txBody>
      </p:sp>
      <p:sp>
        <p:nvSpPr>
          <p:cNvPr id="10" name="Google Shape;74;p11"/>
          <p:cNvSpPr>
            <a:spLocks noGrp="1" noChangeArrowheads="1"/>
            <a:extLst>
              <a:ext uri="smNativeData">
                <pr:smNativeData xmlns:pr="smNativeData" val="SMDATA_13_Xb3cZBMAAAAlAAAAZAAAAA0AAAAAbAAAADYAAABsAAAANg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NmZdf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PKAAAUx0AAG81AAADHwAAEAAAACYAAAAIAAAAvb8AAP8fAAA="/>
              </a:ext>
            </a:extLst>
          </p:cNvSpPr>
          <p:nvPr>
            <p:ph type="sldNum" idx="12"/>
          </p:nvPr>
        </p:nvSpPr>
        <p:spPr>
          <a:xfrm>
            <a:off x="6552565" y="4766945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numCol="1" spcCol="215900" anchor="ctr">
            <a:prstTxWarp prst="textNoShape">
              <a:avLst/>
            </a:prstTxWarp>
          </a:bodyPr>
          <a:lstStyle>
            <a:lvl1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900" b="1" i="1" u="sng" strike="sngStrike">
                <a:solidFill>
                  <a:srgbClr val="FFFFFF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1pPr>
            <a:lvl2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>
                <a:solidFill>
                  <a:srgbClr val="898989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2pPr>
            <a:lvl3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>
                <a:solidFill>
                  <a:srgbClr val="898989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3pPr>
            <a:lvl4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>
                <a:solidFill>
                  <a:srgbClr val="898989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4pPr>
            <a:lvl5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>
                <a:solidFill>
                  <a:srgbClr val="898989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5pPr>
            <a:lvl6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>
                <a:solidFill>
                  <a:srgbClr val="898989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6pPr>
            <a:lvl7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>
                <a:solidFill>
                  <a:srgbClr val="898989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7pPr>
            <a:lvl8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>
                <a:solidFill>
                  <a:srgbClr val="898989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8pPr>
            <a:lvl9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>
                <a:solidFill>
                  <a:srgbClr val="898989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9pPr>
          </a:lstStyle>
          <a:p>
            <a:pPr>
              <a:defRPr lang="en-us"/>
            </a:pPr>
            <a:fld id="{27D49061-2FCA-8166-846C-D933DE22728C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  <p:hf sldNum="0" hdr="0" ftr="0" dt="0"/>
  <p:txStyles>
    <p:title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  <a:lvl6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6pPr>
      <a:lvl7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7pPr>
      <a:lvl8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8pPr>
      <a:lvl9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9pPr>
    </p:titleStyle>
    <p:body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  <a:lvl6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6pPr>
      <a:lvl7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7pPr>
      <a:lvl8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8pPr>
      <a:lvl9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  <a:lvl6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6pPr>
      <a:lvl7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7pPr>
      <a:lvl8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8pPr>
      <a:lvl9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_rels/slide1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eg"/><Relationship Id="rId4" Type="http://schemas.openxmlformats.org/officeDocument/2006/relationships/image" Target="../media/image12.jpeg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slide1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8;p1"/>
          <p:cNvSpPr>
            <a:extLst>
              <a:ext uri="smNativeData">
                <pr:smNativeData xmlns:pr="smNativeData" val="SMDATA_13_Xb3cZBMAAAAlAAAAZAAAAA0AAAAAbAAAADYAAABsAAAANg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CdR3vQ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7FQAAUQsAAHs3AAAbEgAAEAAAACYAAAAIAAAA//////////8="/>
              </a:ext>
            </a:extLst>
          </p:cNvSpPr>
          <p:nvPr/>
        </p:nvSpPr>
        <p:spPr>
          <a:xfrm>
            <a:off x="3573145" y="1839595"/>
            <a:ext cx="5445760" cy="11036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8580" tIns="34290" rIns="68580" bIns="34290" numCol="1" spcCol="21590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05867"/>
                </a:solidFill>
              </a:rPr>
              <a:t>Programa Estadual de Imunização SESAP/RN: </a:t>
            </a:r>
            <a:r>
              <a:rPr lang="en-us" sz="2800" b="1">
                <a:solidFill>
                  <a:srgbClr val="FF0000"/>
                </a:solidFill>
              </a:rPr>
              <a:t>Campanha de Multivacinação e Microplanejamento 2023</a:t>
            </a:r>
            <a:endParaRPr sz="2800" b="1" i="1" u="sng" strike="sngStrike">
              <a:solidFill>
                <a:srgbClr val="FF0000"/>
              </a:solidFill>
              <a:latin typeface="Calibri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" name="Google Shape;129;p1"/>
          <p:cNvSpPr>
            <a:extLst>
              <a:ext uri="smNativeData">
                <pr:smNativeData xmlns:pr="smNativeData" val="SMDATA_13_Xb3cZBMAAAAlAAAAZAAAAA0AAAAAbAAAADYAAABsAAAANg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CZtV4Y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6FwAAvBYAAIkyAABJGwAAEAAAACYAAAAIAAAA//////////8="/>
              </a:ext>
            </a:extLst>
          </p:cNvSpPr>
          <p:nvPr/>
        </p:nvSpPr>
        <p:spPr>
          <a:xfrm>
            <a:off x="3897630" y="3695700"/>
            <a:ext cx="4317365" cy="739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8580" tIns="34290" rIns="68580" bIns="34290" numCol="1" spcCol="215900" anchor="t"/>
          <a:lstStyle/>
          <a:p>
            <a:pPr marL="342900" marR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98989"/>
                </a:solidFill>
              </a:rPr>
              <a:t>Coordenadoria de Vigilância em Saúde</a:t>
            </a:r>
            <a:endParaRPr sz="1200" b="1" i="1" u="sng" strike="sngStrike">
              <a:solidFill>
                <a:srgbClr val="FFFFFF"/>
              </a:solidFill>
              <a:latin typeface="Calibri" pitchFamily="2" charset="0"/>
              <a:ea typeface="Calibri" pitchFamily="2" charset="0"/>
              <a:cs typeface="Calibri" pitchFamily="2" charset="0"/>
            </a:endParaRPr>
          </a:p>
          <a:p>
            <a:pPr marL="342900" marR="0" indent="-342900" algn="ctr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98989"/>
                </a:solidFill>
              </a:rPr>
              <a:t>Subcoordenadoria de Vigilância Epidemiológica</a:t>
            </a:r>
            <a:endParaRPr sz="1200" b="1" i="1" u="sng" strike="sngStrike">
              <a:solidFill>
                <a:srgbClr val="FFFFFF"/>
              </a:solidFill>
              <a:latin typeface="Calibri" pitchFamily="2" charset="0"/>
              <a:ea typeface="Calibri" pitchFamily="2" charset="0"/>
              <a:cs typeface="Calibri" pitchFamily="2" charset="0"/>
            </a:endParaRPr>
          </a:p>
          <a:p>
            <a:pPr marL="342900" marR="0" indent="-342900" algn="ctr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98989"/>
                </a:solidFill>
              </a:rPr>
              <a:t>Programa Estadual de Imunização</a:t>
            </a:r>
            <a:endParaRPr sz="1200" b="1" i="1" u="sng" strike="sngStrike">
              <a:solidFill>
                <a:srgbClr val="FFFFFF"/>
              </a:solidFill>
              <a:latin typeface="Calibri" pitchFamily="2" charset="0"/>
              <a:ea typeface="Calibri" pitchFamily="2" charset="0"/>
              <a:cs typeface="Calibri" pitchFamily="2" charset="0"/>
            </a:endParaRPr>
          </a:p>
          <a:p>
            <a:pPr marL="342900" marR="0" indent="-34290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None/>
            </a:pPr>
            <a:endParaRPr sz="1200" b="1" i="1" u="sng" strike="sngStrike">
              <a:solidFill>
                <a:srgbClr val="FFFFFF"/>
              </a:solidFill>
              <a:latin typeface="Calibri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4" name="Google Shape;130;p1"/>
          <p:cNvSpPr>
            <a:extLst>
              <a:ext uri="smNativeData">
                <pr:smNativeData xmlns:pr="smNativeData" val="SMDATA_13_Xb3cZBMAAAAlAAAACwAAAA0AAAAAbAAAADYAAABsAAAANg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KAF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RFQAADh0AALolAACBHgAAEAAAACYAAAAIAAAA//////////8="/>
              </a:ext>
            </a:extLst>
          </p:cNvSpPr>
          <p:nvPr/>
        </p:nvSpPr>
        <p:spPr>
          <a:xfrm>
            <a:off x="3546475" y="4723130"/>
            <a:ext cx="2586355" cy="235585"/>
          </a:xfrm>
          <a:custGeom>
            <a:avLst/>
            <a:gdLst/>
            <a:ahLst/>
            <a:cxnLst/>
            <a:rect l="0" t="0" r="2586355" b="235585"/>
            <a:pathLst>
              <a:path w="2586355" h="235585">
                <a:moveTo>
                  <a:pt x="0" y="0"/>
                </a:moveTo>
                <a:lnTo>
                  <a:pt x="2586355" y="0"/>
                </a:lnTo>
                <a:lnTo>
                  <a:pt x="2586355" y="235585"/>
                </a:lnTo>
                <a:lnTo>
                  <a:pt x="0" y="23558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vert="horz" wrap="square" lIns="68580" tIns="34290" rIns="68580" bIns="34290" numCol="1" spcCol="215900" anchor="t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1" u="sng">
                <a:latin typeface="Calibri" pitchFamily="2" charset="0"/>
                <a:ea typeface="Calibri" pitchFamily="2" charset="0"/>
                <a:cs typeface="Calibri" pitchFamily="2" charset="0"/>
              </a:rPr>
              <a:t>Natal, 15 de agosto de 2023</a:t>
            </a:r>
            <a:endParaRPr sz="1100" b="1" i="1" u="sng">
              <a:latin typeface="Calibri" pitchFamily="2" charset="0"/>
              <a:ea typeface="Calibri" pitchFamily="2" charset="0"/>
              <a:cs typeface="Calibr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6;g26e0fe36831_0_0"/>
          <p:cNvSpPr>
            <a:spLocks noGrp="1" noChangeArrowheads="1"/>
            <a:extLst>
              <a:ext uri="smNativeData">
                <pr:smNativeData xmlns:pr="smNativeData" val="SMDATA_13_Xb3cZBMAAAAlAAAAZAAAAA0AAAAAbAAAADYAAABsAAAANg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QAgAARQEAAHA1AACLBgAAEAAAACYAAAAIAAAAPDAAAAAAAAA="/>
              </a:ext>
            </a:extLst>
          </p:cNvSpPr>
          <p:nvPr>
            <p:ph type="title"/>
          </p:nvPr>
        </p:nvSpPr>
        <p:spPr/>
        <p:txBody>
          <a:bodyPr vert="horz" wrap="square" lIns="68580" tIns="34290" rIns="68580" bIns="34290" numCol="1" spcCol="215900" anchor="ctr">
            <a:prstTxWarp prst="textNoShape">
              <a:avLst/>
            </a:prstTxWarp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PORTARIA GM/MS Nº 844, DE 14 DE JULHO DE 2023  - Consulta de valores (final da página)</a:t>
            </a:r>
            <a:endParaRPr lang="en-us" sz="1500" b="1"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</p:txBody>
      </p:sp>
      <p:pic>
        <p:nvPicPr>
          <p:cNvPr id="3" name="Google Shape;177;g26e0fe36831_0_0"/>
          <p:cNvPicPr>
            <a:extLst>
              <a:ext uri="smNativeData">
                <pr:smNativeData xmlns:pr="smNativeData" val="SMDATA_15_Xb3cZB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SggAAAAAAABkAAAAZAAAAAAAAAAjAAAABAAAAGQAAAAXAAAAFAAAAAAAAAAAAAAA/38AAP9/AAAAAAAACQAAAAQAAACKAwA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ThAAAJYHAAALJAAAGhoAABAAAAAmAAAACAAAAP//////////"/>
              </a:ext>
            </a:extLst>
          </p:cNvPicPr>
          <p:nvPr/>
        </p:nvPicPr>
        <p:blipFill>
          <a:blip r:embed="rId3"/>
          <a:srcRect l="0" t="0" r="0" b="21220"/>
          <a:stretch>
            <a:fillRect/>
          </a:stretch>
        </p:blipFill>
        <p:spPr>
          <a:xfrm>
            <a:off x="2650490" y="1233170"/>
            <a:ext cx="3208655" cy="30099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"/>
          <p:cNvGraphicFramePr>
            <a:graphicFrameLocks noGrp="1"/>
          </p:cNvGraphicFramePr>
          <p:nvPr/>
        </p:nvGraphicFramePr>
        <p:xfrm>
          <a:off x="609600" y="921385"/>
          <a:ext cx="2999740" cy="35636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21000"/>
                <a:gridCol w="5382895"/>
              </a:tblGrid>
              <a:tr h="457200"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Montserrat" pitchFamily="0" charset="0"/>
                          <a:ea typeface="Montserrat" pitchFamily="0" charset="0"/>
                          <a:cs typeface="Montserrat" pitchFamily="0" charset="0"/>
                        </a:rPr>
                        <a:t>Região de Saúde</a:t>
                      </a:r>
                      <a:endParaRPr sz="1700" b="1">
                        <a:latin typeface="Montserrat" pitchFamily="0" charset="0"/>
                        <a:ea typeface="Montserrat" pitchFamily="0" charset="0"/>
                        <a:cs typeface="Montserrat" pitchFamily="0" charset="0"/>
                      </a:endParaRPr>
                    </a:p>
                  </a:txBody>
                  <a:tcPr marL="68580" marR="68580" marT="91440" marB="91440">
                    <a:lnL w="9525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Montserrat" pitchFamily="0" charset="0"/>
                          <a:ea typeface="Montserrat" pitchFamily="0" charset="0"/>
                          <a:cs typeface="Montserrat" pitchFamily="0" charset="0"/>
                        </a:rPr>
                        <a:t>Data</a:t>
                      </a:r>
                      <a:endParaRPr sz="1700" b="1">
                        <a:latin typeface="Montserrat" pitchFamily="0" charset="0"/>
                        <a:ea typeface="Montserrat" pitchFamily="0" charset="0"/>
                        <a:cs typeface="Montserrat" pitchFamily="0" charset="0"/>
                      </a:endParaRPr>
                    </a:p>
                  </a:txBody>
                  <a:tcPr marL="68580" marR="68580" marT="91440" marB="91440">
                    <a:lnL w="9525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692187997" type="min" val="457200"/>
                  </a:ext>
                </a:extLst>
              </a:tr>
              <a:tr h="772795"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Montserrat" pitchFamily="0" charset="0"/>
                          <a:ea typeface="Montserrat" pitchFamily="0" charset="0"/>
                          <a:cs typeface="Montserrat" pitchFamily="0" charset="0"/>
                        </a:rPr>
                        <a:t>Regionais e nível central</a:t>
                      </a:r>
                      <a:endParaRPr sz="1700" b="1">
                        <a:latin typeface="Montserrat" pitchFamily="0" charset="0"/>
                        <a:ea typeface="Montserrat" pitchFamily="0" charset="0"/>
                        <a:cs typeface="Montserrat" pitchFamily="0" charset="0"/>
                      </a:endParaRPr>
                    </a:p>
                  </a:txBody>
                  <a:tcPr marL="68580" marR="68580" marT="91440" marB="91440">
                    <a:lnL w="9525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Montserrat" pitchFamily="0" charset="0"/>
                          <a:ea typeface="Montserrat" pitchFamily="0" charset="0"/>
                          <a:cs typeface="Montserrat" pitchFamily="0" charset="0"/>
                        </a:rPr>
                        <a:t>22 a 24/08</a:t>
                      </a:r>
                      <a:endParaRPr sz="1700" b="1">
                        <a:latin typeface="Montserrat" pitchFamily="0" charset="0"/>
                        <a:ea typeface="Montserrat" pitchFamily="0" charset="0"/>
                        <a:cs typeface="Montserrat" pitchFamily="0" charset="0"/>
                      </a:endParaRPr>
                    </a:p>
                  </a:txBody>
                  <a:tcPr marL="68580" marR="68580" marT="91440" marB="91440">
                    <a:lnL w="9525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692187997" type="min" val="772795"/>
                  </a:ext>
                </a:extLst>
              </a:tr>
              <a:tr h="457200"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Montserrat" pitchFamily="0" charset="0"/>
                          <a:ea typeface="Montserrat" pitchFamily="0" charset="0"/>
                          <a:cs typeface="Montserrat" pitchFamily="0" charset="0"/>
                        </a:rPr>
                        <a:t>Metropolitana</a:t>
                      </a:r>
                      <a:endParaRPr sz="1700" b="1">
                        <a:latin typeface="Montserrat" pitchFamily="0" charset="0"/>
                        <a:ea typeface="Montserrat" pitchFamily="0" charset="0"/>
                        <a:cs typeface="Montserrat" pitchFamily="0" charset="0"/>
                      </a:endParaRPr>
                    </a:p>
                  </a:txBody>
                  <a:tcPr marL="68580" marR="68580" marT="91440" marB="91440">
                    <a:lnL w="9525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Montserrat" pitchFamily="0" charset="0"/>
                          <a:ea typeface="Montserrat" pitchFamily="0" charset="0"/>
                          <a:cs typeface="Montserrat" pitchFamily="0" charset="0"/>
                        </a:rPr>
                        <a:t>28 a 31/08</a:t>
                      </a:r>
                      <a:endParaRPr sz="1700">
                        <a:latin typeface="Montserrat" pitchFamily="0" charset="0"/>
                        <a:ea typeface="Montserrat" pitchFamily="0" charset="0"/>
                        <a:cs typeface="Montserrat" pitchFamily="0" charset="0"/>
                      </a:endParaRPr>
                    </a:p>
                  </a:txBody>
                  <a:tcPr marL="68580" marR="68580" marT="91440" marB="91440">
                    <a:lnL w="9525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692187997" type="min" val="457200"/>
                  </a:ext>
                </a:extLst>
              </a:tr>
              <a:tr h="457200"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Montserrat" pitchFamily="0" charset="0"/>
                          <a:ea typeface="Montserrat" pitchFamily="0" charset="0"/>
                          <a:cs typeface="Montserrat" pitchFamily="0" charset="0"/>
                        </a:rPr>
                        <a:t>Mossoró/Assu e Santa Cruz</a:t>
                      </a:r>
                      <a:endParaRPr sz="1700" b="1">
                        <a:latin typeface="Montserrat" pitchFamily="0" charset="0"/>
                        <a:ea typeface="Montserrat" pitchFamily="0" charset="0"/>
                        <a:cs typeface="Montserrat" pitchFamily="0" charset="0"/>
                      </a:endParaRPr>
                    </a:p>
                  </a:txBody>
                  <a:tcPr marL="68580" marR="68580" marT="91440" marB="91440">
                    <a:lnL w="9525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Montserrat" pitchFamily="0" charset="0"/>
                          <a:ea typeface="Montserrat" pitchFamily="0" charset="0"/>
                          <a:cs typeface="Montserrat" pitchFamily="0" charset="0"/>
                        </a:rPr>
                        <a:t>04 e 05/09</a:t>
                      </a:r>
                      <a:endParaRPr sz="1700">
                        <a:latin typeface="Montserrat" pitchFamily="0" charset="0"/>
                        <a:ea typeface="Montserrat" pitchFamily="0" charset="0"/>
                        <a:cs typeface="Montserrat" pitchFamily="0" charset="0"/>
                      </a:endParaRPr>
                    </a:p>
                  </a:txBody>
                  <a:tcPr marL="68580" marR="68580" marT="91440" marB="91440">
                    <a:lnL w="9525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692187997" type="min" val="457200"/>
                  </a:ext>
                </a:extLst>
              </a:tr>
              <a:tr h="457200"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Montserrat" pitchFamily="0" charset="0"/>
                          <a:ea typeface="Montserrat" pitchFamily="0" charset="0"/>
                          <a:cs typeface="Montserrat" pitchFamily="0" charset="0"/>
                        </a:rPr>
                        <a:t>Pau dos Ferros e Caicó</a:t>
                      </a:r>
                      <a:endParaRPr sz="1700" b="1">
                        <a:latin typeface="Montserrat" pitchFamily="0" charset="0"/>
                        <a:ea typeface="Montserrat" pitchFamily="0" charset="0"/>
                        <a:cs typeface="Montserrat" pitchFamily="0" charset="0"/>
                      </a:endParaRPr>
                    </a:p>
                  </a:txBody>
                  <a:tcPr marL="68580" marR="68580" marT="91440" marB="91440">
                    <a:lnL w="9525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Montserrat" pitchFamily="0" charset="0"/>
                          <a:ea typeface="Montserrat" pitchFamily="0" charset="0"/>
                          <a:cs typeface="Montserrat" pitchFamily="0" charset="0"/>
                        </a:rPr>
                        <a:t>12 e 13/09</a:t>
                      </a:r>
                      <a:endParaRPr sz="1700">
                        <a:latin typeface="Montserrat" pitchFamily="0" charset="0"/>
                        <a:ea typeface="Montserrat" pitchFamily="0" charset="0"/>
                        <a:cs typeface="Montserrat" pitchFamily="0" charset="0"/>
                      </a:endParaRPr>
                    </a:p>
                  </a:txBody>
                  <a:tcPr marL="68580" marR="68580" marT="91440" marB="91440">
                    <a:lnL w="9525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692187997" type="min" val="457200"/>
                  </a:ext>
                </a:extLst>
              </a:tr>
              <a:tr h="701040"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Montserrat" pitchFamily="0" charset="0"/>
                          <a:ea typeface="Montserrat" pitchFamily="0" charset="0"/>
                          <a:cs typeface="Montserrat" pitchFamily="0" charset="0"/>
                        </a:rPr>
                        <a:t>São José do Mipibu e João Câmara</a:t>
                      </a:r>
                      <a:endParaRPr sz="1700" b="1">
                        <a:latin typeface="Montserrat" pitchFamily="0" charset="0"/>
                        <a:ea typeface="Montserrat" pitchFamily="0" charset="0"/>
                        <a:cs typeface="Montserrat" pitchFamily="0" charset="0"/>
                      </a:endParaRPr>
                    </a:p>
                  </a:txBody>
                  <a:tcPr marL="68580" marR="68580" marT="91440" marB="91440">
                    <a:lnL w="9525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Montserrat" pitchFamily="0" charset="0"/>
                          <a:ea typeface="Montserrat" pitchFamily="0" charset="0"/>
                          <a:cs typeface="Montserrat" pitchFamily="0" charset="0"/>
                        </a:rPr>
                        <a:t>19 e 20/09</a:t>
                      </a:r>
                      <a:endParaRPr sz="1700">
                        <a:latin typeface="Montserrat" pitchFamily="0" charset="0"/>
                        <a:ea typeface="Montserrat" pitchFamily="0" charset="0"/>
                        <a:cs typeface="Montserrat" pitchFamily="0" charset="0"/>
                      </a:endParaRPr>
                    </a:p>
                  </a:txBody>
                  <a:tcPr marL="68580" marR="68580" marT="91440" marB="91440">
                    <a:lnL w="9525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692187997" type="min" val="701040"/>
                  </a:ext>
                </a:extLst>
              </a:tr>
            </a:tbl>
          </a:graphicData>
        </a:graphic>
      </p:graphicFrame>
      <p:sp>
        <p:nvSpPr>
          <p:cNvPr id="3" name="Google Shape;183;g1e53ecdf47f_0_3"/>
          <p:cNvSpPr>
            <a:spLocks noGrp="1" noChangeArrowheads="1"/>
            <a:extLst>
              <a:ext uri="smNativeData">
                <pr:smNativeData xmlns:pr="smNativeData" val="SMDATA_13_Xb3cZBMAAAAlAAAAZAAAAA0AAAAAbAAAADYAAABsAAAANg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QAgAAEP///3A1AABWBAAAEAAAACYAAAAIAAAAPTAAAP8fAAA="/>
              </a:ext>
            </a:extLst>
          </p:cNvSpPr>
          <p:nvPr>
            <p:ph type="title"/>
          </p:nvPr>
        </p:nvSpPr>
        <p:spPr>
          <a:xfrm>
            <a:off x="457200" y="-152400"/>
            <a:ext cx="8229600" cy="857250"/>
          </a:xfrm>
          <a:noFill/>
          <a:ln>
            <a:noFill/>
          </a:ln>
        </p:spPr>
        <p:txBody>
          <a:bodyPr vert="horz" wrap="square" lIns="68580" tIns="34290" rIns="68580" bIns="34290" numCol="1" spcCol="215900" anchor="ctr">
            <a:prstTxWarp prst="textNoShape">
              <a:avLst/>
            </a:prstTxWarp>
          </a:bodyPr>
          <a:lstStyle/>
          <a:p>
            <a:pPr marL="228600" indent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b="1"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  <a:p>
            <a:pPr marL="228600" indent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400" b="1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CRONOGRAMA PRELIMINAR DAS OFICINAS de MICROPLANEJAMENTO PARA OS MUNICÍPIOS, NAS REGIÕES DE SAÚDE, DURANTE O MÊS DE AGOSTO/SETEMBRO*</a:t>
            </a:r>
            <a:endParaRPr sz="17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8;p8"/>
          <p:cNvSpPr>
            <a:extLst>
              <a:ext uri="smNativeData">
                <pr:smNativeData xmlns:pr="smNativeData" val="SMDATA_13_Xb3cZBMAAAAlAAAAZAAAAA0AAAAAbAAAADYAAABsAAAANg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A4BAAALwMAAAg0AAD4CQAAEAAAACYAAAAIAAAA//////////8="/>
              </a:ext>
            </a:extLst>
          </p:cNvSpPr>
          <p:nvPr/>
        </p:nvSpPr>
        <p:spPr>
          <a:xfrm>
            <a:off x="685800" y="517525"/>
            <a:ext cx="7772400" cy="11029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8580" tIns="34290" rIns="68580" bIns="34290" numCol="1" spcCol="21590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b="1" i="1">
                <a:latin typeface="Calibri" pitchFamily="2" charset="0"/>
                <a:ea typeface="Calibri" pitchFamily="2" charset="0"/>
                <a:cs typeface="Calibri" pitchFamily="2" charset="0"/>
              </a:rPr>
              <a:t>Obrigada</a:t>
            </a:r>
            <a:endParaRPr sz="6400" b="1" i="1" strike="sngStrike">
              <a:solidFill>
                <a:srgbClr val="FFFFFF"/>
              </a:solidFill>
              <a:latin typeface="Calibri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" name="Google Shape;189;p8"/>
          <p:cNvSpPr>
            <a:extLst>
              <a:ext uri="smNativeData">
                <pr:smNativeData xmlns:pr="smNativeData" val="SMDATA_13_Xb3cZB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BwCAAA7hEAANAvAAAEGgAAEAAAACYAAAAIAAAA//////////8="/>
              </a:ext>
            </a:extLst>
          </p:cNvSpPr>
          <p:nvPr/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1" strike="sngStrike">
              <a:solidFill>
                <a:srgbClr val="FFFFFF"/>
              </a:solidFill>
              <a:latin typeface="Calibri" pitchFamily="2" charset="0"/>
              <a:ea typeface="Calibri" pitchFamily="2" charset="0"/>
              <a:cs typeface="Calibri" pitchFamily="2" charset="0"/>
            </a:endParaRPr>
          </a:p>
        </p:txBody>
      </p:sp>
      <p:pic>
        <p:nvPicPr>
          <p:cNvPr id="4" name="Google Shape;190;p8"/>
          <p:cNvPicPr>
            <a:extLst>
              <a:ext uri="smNativeData">
                <pr:smNativeData xmlns:pr="smNativeData" val="SMDATA_15_Xb3cZB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+AQA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+A8AACILAABgJwAAVBg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2595880" y="1809750"/>
            <a:ext cx="3804920" cy="214503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5;g1e53ecdf47f_0_13"/>
          <p:cNvSpPr>
            <a:spLocks noGrp="1" noChangeArrowheads="1"/>
            <a:extLst>
              <a:ext uri="smNativeData">
                <pr:smNativeData xmlns:pr="smNativeData" val="SMDATA_13_Xb3cZBMAAAAlAAAAZAAAAA0AAAAAbAAAADYAAABsAAAANg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QAgAARQEAAHA1AACLBgAAEAAAACYAAAAIAAAAPDAAAP8fAAA="/>
              </a:ext>
            </a:extLst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68580" tIns="34290" rIns="68580" bIns="34290" numCol="1" spcCol="215900" anchor="ctr">
            <a:prstTxWarp prst="textNoShape">
              <a:avLst/>
            </a:prstTxWarp>
          </a:bodyPr>
          <a:lstStyle/>
          <a:p>
            <a:pPr marL="228600" indent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600" b="1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CAMPANHA DE MULTIVACINAÇÃO 2023</a:t>
            </a:r>
            <a:endParaRPr lang="en-us" sz="1600" b="1"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</p:txBody>
      </p:sp>
      <p:sp>
        <p:nvSpPr>
          <p:cNvPr id="3" name="Google Shape;136;g1e53ecdf47f_0_13"/>
          <p:cNvSpPr>
            <a:spLocks noGrp="1" noChangeArrowheads="1"/>
            <a:extLst>
              <a:ext uri="smNativeData">
                <pr:smNativeData xmlns:pr="smNativeData" val="SMDATA_13_Xb3cZBMAAAAlAAAAZAAAAA0AAAAAAAAAAAAAAAAAAAAAA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uAQAAlgQAAI40AAARGwAAEAAAACYAAAAIAAAAPTAAAP8fAAA="/>
              </a:ext>
            </a:extLst>
          </p:cNvSpPr>
          <p:nvPr>
            <p:ph type="subTitle" idx="1"/>
          </p:nvPr>
        </p:nvSpPr>
        <p:spPr>
          <a:xfrm>
            <a:off x="313690" y="745490"/>
            <a:ext cx="8229600" cy="3654425"/>
          </a:xfrm>
          <a:noFill/>
          <a:ln>
            <a:noFill/>
          </a:ln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/>
          <a:p>
            <a:pPr marL="0" indent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A Campanha de Multivacinação para crianças e adolescentes menores de 15 anos, deverá ocorrer no estado do Rio Grande do Norte, no período de </a:t>
            </a:r>
            <a:r>
              <a:rPr lang="en-us" b="1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07 a 21 de outubro de 2023, com dia “D” em 14/10*.</a:t>
            </a:r>
            <a:endParaRPr b="1"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  <a:p>
            <a:pPr marL="0" indent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 b="1"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  <a:p>
            <a:pPr marL="0" indent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  <a:p>
            <a:pPr marL="457200" indent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</a:p>
        </p:txBody>
      </p:sp>
      <p:pic>
        <p:nvPicPr>
          <p:cNvPr id="4" name="Google Shape;137;g1e53ecdf47f_0_13"/>
          <p:cNvPicPr>
            <a:extLst>
              <a:ext uri="smNativeData">
                <pr:smNativeData xmlns:pr="smNativeData" val="SMDATA_15_Xb3cZB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pSIAAIYOAADfLAAAKRw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5631815" y="2360930"/>
            <a:ext cx="1662430" cy="221678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Google Shape;138;g1e53ecdf47f_0_13"/>
          <p:cNvPicPr>
            <a:extLst>
              <a:ext uri="smNativeData">
                <pr:smNativeData xmlns:pr="smNativeData" val="SMDATA_15_Xb3cZB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pdgw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ew0AAEIQAADLHQAAERs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2191385" y="2642870"/>
            <a:ext cx="2651760" cy="175704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3;g26e0fe36831_0_6"/>
          <p:cNvSpPr>
            <a:spLocks noGrp="1" noChangeArrowheads="1"/>
            <a:extLst>
              <a:ext uri="smNativeData">
                <pr:smNativeData xmlns:pr="smNativeData" val="SMDATA_13_Xb3cZBMAAAAlAAAAZAAAAA0AAAAAbAAAADYAAABsAAAANg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QAgAARQEAAHA1AACLBgAAAAAAACYAAAAIAAAAPTAAAP8fAAA="/>
              </a:ext>
            </a:extLst>
          </p:cNvSpPr>
          <p:nvPr>
            <p:ph type="title"/>
          </p:nvPr>
        </p:nvSpPr>
        <p:spPr>
          <a:xfrm>
            <a:off x="457200" y="206375"/>
            <a:ext cx="8229600" cy="857250"/>
          </a:xfrm>
          <a:noFill/>
          <a:ln>
            <a:noFill/>
          </a:ln>
        </p:spPr>
        <p:txBody>
          <a:bodyPr vert="horz" wrap="square" lIns="68580" tIns="34290" rIns="68580" bIns="34290" numCol="1" spcCol="215900" anchor="ctr">
            <a:prstTxWarp prst="textNoShape">
              <a:avLst/>
            </a:prstTxWarp>
          </a:bodyPr>
          <a:lstStyle/>
          <a:p>
            <a:pPr marL="228600" indent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  <a:defRPr sz="2000"/>
            </a:pPr>
            <a:r>
              <a:rPr lang="en-us" sz="1800" b="1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CAMPANHA DE MULTIVACINAÇÃO 2023</a:t>
            </a:r>
            <a:endParaRPr lang="en-us" sz="1800" b="1"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</p:txBody>
      </p:sp>
      <p:sp>
        <p:nvSpPr>
          <p:cNvPr id="3" name="Google Shape;144;g26e0fe36831_0_6"/>
          <p:cNvSpPr>
            <a:spLocks noGrp="1" noChangeArrowheads="1"/>
            <a:extLst>
              <a:ext uri="smNativeData">
                <pr:smNativeData xmlns:pr="smNativeData" val="SMDATA_13_Xb3cZBMAAAAlAAAAZAAAAA0AAAAAAAAAAAAAAAAAAAAAA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CB0eX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CUAgAAugUAADQ1AAA1HAAAEAAAACYAAAAIAAAAPTAAAP8fAAA="/>
              </a:ext>
            </a:extLst>
          </p:cNvSpPr>
          <p:nvPr>
            <p:ph type="subTitle" idx="1"/>
          </p:nvPr>
        </p:nvSpPr>
        <p:spPr>
          <a:xfrm>
            <a:off x="419100" y="930910"/>
            <a:ext cx="8229600" cy="3654425"/>
          </a:xfrm>
          <a:noFill/>
          <a:ln>
            <a:noFill/>
          </a:ln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/>
          <a:p>
            <a:pPr marL="0" indent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700" b="1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DIFERENCIAL </a:t>
            </a:r>
            <a:endParaRPr sz="1700" b="1"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  <a:p>
            <a:pPr marL="0" indent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700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• Planejamento diferenciado na ponta (microplanejamento);</a:t>
            </a:r>
            <a:endParaRPr sz="1700"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  <a:p>
            <a:pPr marL="0" indent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700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• Transferência de recursos para estados e municípios;</a:t>
            </a:r>
            <a:endParaRPr sz="1700"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  <a:p>
            <a:pPr marL="0" indent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700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• Concentrar esforços onde o problema é maior;</a:t>
            </a:r>
            <a:endParaRPr sz="1700"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  <a:p>
            <a:pPr marL="0" indent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700" b="1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DESENHO DA AÇÃO</a:t>
            </a:r>
            <a:r>
              <a:rPr lang="en-us" sz="1700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</a:t>
            </a:r>
            <a:endParaRPr sz="1700"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  <a:p>
            <a:pPr marL="0" indent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700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• Checagem das Cadernetas de Vacinação e atualização com doses faltantes (ação seletiva);</a:t>
            </a:r>
            <a:endParaRPr sz="1700"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  <a:p>
            <a:pPr marL="0" indent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700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• Público alvo &lt; 15 anos de idade;</a:t>
            </a:r>
            <a:endParaRPr sz="1700"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  <a:p>
            <a:pPr marL="0" indent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700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• Todas as vacinas do Calendário Nacional de Vacinação e campanhas vigentes (COVID)</a:t>
            </a:r>
            <a:endParaRPr sz="1700"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  <a:p>
            <a:pPr marL="457200" indent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</a:p>
        </p:txBody>
      </p:sp>
      <p:pic>
        <p:nvPicPr>
          <p:cNvPr id="4" name="Google Shape;145;g26e0fe36831_0_6"/>
          <p:cNvPicPr>
            <a:extLst>
              <a:ext uri="smNativeData">
                <pr:smNativeData xmlns:pr="smNativeData" val="SMDATA_15_Xb3cZB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wCQA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mygAAJYIAAD5LwAAIBA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6600825" y="1395730"/>
            <a:ext cx="1197610" cy="12255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3;g26e0fe36831_0_6"/>
          <p:cNvSpPr>
            <a:spLocks noGrp="1" noChangeArrowheads="1"/>
            <a:extLst>
              <a:ext uri="smNativeData">
                <pr:smNativeData xmlns:pr="smNativeData" val="SMDATA_13_Xb3cZBMAAAAlAAAAZAAAAA0AAAAAbAAAADYAAABsAAAANg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QAgAARQEAAHA1AACLBgAAEAAAACYAAAAIAAAAPDAAAP8fAAA="/>
              </a:ext>
            </a:extLst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68580" tIns="34290" rIns="68580" bIns="34290" numCol="1" spcCol="215900" anchor="ctr">
            <a:prstTxWarp prst="textNoShape">
              <a:avLst/>
            </a:prstTxWarp>
          </a:bodyPr>
          <a:lstStyle/>
          <a:p>
            <a:pPr marL="228600" indent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600" b="1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CAMPANHA DE MULTIVACINAÇÃO 2023</a:t>
            </a:r>
            <a:endParaRPr lang="en-us" sz="1600" b="1"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</p:txBody>
      </p:sp>
      <p:sp>
        <p:nvSpPr>
          <p:cNvPr id="3" name="Google Shape;144;g26e0fe36831_0_6"/>
          <p:cNvSpPr>
            <a:spLocks noGrp="1" noChangeArrowheads="1"/>
            <a:extLst>
              <a:ext uri="smNativeData">
                <pr:smNativeData xmlns:pr="smNativeData" val="SMDATA_13_Xb3cZBMAAAAlAAAAZAAAAA0AAAAAAAAAAAAAAAAAAAAAA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CUAgAAugUAADQ1AAA1HAAAAAAAACYAAAAIAAAAPTAAAP8fAAA="/>
              </a:ext>
            </a:extLst>
          </p:cNvSpPr>
          <p:nvPr>
            <p:ph type="subTitle" idx="1"/>
          </p:nvPr>
        </p:nvSpPr>
        <p:spPr>
          <a:xfrm>
            <a:off x="419100" y="930910"/>
            <a:ext cx="8229600" cy="3654425"/>
          </a:xfrm>
          <a:noFill/>
          <a:ln>
            <a:noFill/>
          </a:ln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/>
          <a:p>
            <a:pPr marL="0" indent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700" b="1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O QUE É MICROPLANEJAMENTO?</a:t>
            </a:r>
            <a:endParaRPr lang="en-us" sz="1700" b="1"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  <a:p>
            <a:pPr marL="0" indent="0" algn="just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Tx/>
              <a:buFont typeface="Wingdings" pitchFamily="2" charset="2"/>
              <a:buChar char=""/>
            </a:pPr>
            <a:r>
              <a:rPr sz="1600" b="1">
                <a:uFill>
                  <a:solidFill>
                    <a:srgbClr val="000000"/>
                  </a:solidFill>
                </a:uFill>
                <a:latin typeface="Arial (Hebrew)" pitchFamily="2" charset="-79"/>
                <a:ea typeface="Arial (Hebrew)" pitchFamily="2" charset="-79"/>
                <a:cs typeface="Arial (Hebrew)" pitchFamily="2" charset="-79"/>
              </a:rPr>
              <a:t>      </a:t>
            </a:r>
            <a:r>
              <a:rPr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A abordagem do microplanejamento é "baixo para cima";</a:t>
            </a:r>
            <a:endParaRPr>
              <a:uFill>
                <a:solidFill>
                  <a:srgbClr val="000000"/>
                </a:solidFill>
              </a:uFill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  <a:p>
            <a:pPr marL="0" indent="0" algn="just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Tx/>
              <a:buFont typeface="Wingdings" pitchFamily="2" charset="2"/>
              <a:buChar char=""/>
              <a:defRPr sz="1800"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t>      Considera a realidade local para aplicação de estratégias personalizadas;</a:t>
            </a:r>
          </a:p>
          <a:p>
            <a:pPr marL="0" indent="0" algn="just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Tx/>
              <a:buFont typeface="Wingdings" pitchFamily="2" charset="2"/>
              <a:buChar char=""/>
              <a:defRPr sz="1800"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t>       Estimar os recursos necessários e programar atividades para garantir a qualidade do serviço e a obtenção de coberturas homogêneas ≥ 95%. </a:t>
            </a:r>
          </a:p>
          <a:p>
            <a:pPr marL="0" indent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</a:p>
          <a:p>
            <a:pPr marL="457200" indent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</a:p>
        </p:txBody>
      </p:sp>
      <p:pic>
        <p:nvPicPr>
          <p:cNvPr id="4" name="Google Shape;145;g26e0fe36831_0_6"/>
          <p:cNvPicPr>
            <a:extLst>
              <a:ext uri="smNativeData">
                <pr:smNativeData xmlns:pr="smNativeData" val="SMDATA_15_Xb3cZB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Bi0AABcDAABkNAAAoQo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319010" y="502285"/>
            <a:ext cx="1197610" cy="12255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0;g26e0fe36831_0_15"/>
          <p:cNvSpPr>
            <a:spLocks noGrp="1" noChangeArrowheads="1"/>
            <a:extLst>
              <a:ext uri="smNativeData">
                <pr:smNativeData xmlns:pr="smNativeData" val="SMDATA_13_Xb3cZBMAAAAlAAAAZAAAAA0AAAAAbAAAADYAAABsAAAANg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QAgAAZf///3A1AACrBAAAEAAAACYAAAAIAAAAPTAAAAAAAAA="/>
              </a:ext>
            </a:extLst>
          </p:cNvSpPr>
          <p:nvPr>
            <p:ph type="title"/>
          </p:nvPr>
        </p:nvSpPr>
        <p:spPr>
          <a:xfrm>
            <a:off x="457200" y="-98425"/>
            <a:ext cx="8229600" cy="857250"/>
          </a:xfrm>
        </p:spPr>
        <p:txBody>
          <a:bodyPr vert="horz" wrap="square" lIns="68580" tIns="34290" rIns="68580" bIns="34290" numCol="1" spcCol="215900" anchor="ctr">
            <a:prstTxWarp prst="textNoShape">
              <a:avLst/>
            </a:prstTxWarp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  <a:defRPr b="1"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rPr lang="en-us" sz="1600"/>
              <a:t>ETAPAS DO MICROPLANEJAMENTO</a:t>
            </a:r>
            <a:endParaRPr lang="en-us" sz="1600"/>
          </a:p>
        </p:txBody>
      </p:sp>
      <p:grpSp>
        <p:nvGrpSpPr>
          <p:cNvPr id="3" name="Grupo1"/>
          <p:cNvGrpSpPr>
            <a:extLst>
              <a:ext uri="smNativeData">
                <pr:smNativeData xmlns:pr="smNativeData" val="SMDATA_7_Xb3cZB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FMBAAD5AwAAaTUAAO0aAAAQAAAAJgAAAAgAAAD/////AAAAAA=="/>
              </a:ext>
            </a:extLst>
          </p:cNvGrpSpPr>
          <p:nvPr/>
        </p:nvGrpSpPr>
        <p:grpSpPr>
          <a:xfrm>
            <a:off x="215265" y="645795"/>
            <a:ext cx="8467090" cy="3731260"/>
            <a:chOff x="215265" y="645795"/>
            <a:chExt cx="8467090" cy="3731260"/>
          </a:xfrm>
        </p:grpSpPr>
        <p:pic>
          <p:nvPicPr>
            <p:cNvPr id="5" name="object 5"/>
            <p:cNvPicPr>
              <a:extLst>
                <a:ext uri="smNativeData">
                  <pr:smNativeData xmlns:pr="smNativeData" val="SMDATA_15_Xb3cZB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RAgA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QRQAAPkDAABpNQAA7RoAAAAAAAAmAAAACAAAAP//////////"/>
                </a:ext>
              </a:extLst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92475" y="645795"/>
              <a:ext cx="5389880" cy="373126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4" name="object 6"/>
            <p:cNvPicPr>
              <a:extLst>
                <a:ext uri="smNativeData">
                  <pr:smNativeData xmlns:pr="smNativeData" val="SMDATA_15_Xb3cZB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HAAA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UwEAAHAHAACcFAAAehMAAAAAAAAmAAAACAAAAP//////////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265" y="1209040"/>
              <a:ext cx="3134995" cy="1957070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5;g1e53ecdf47f_0_21"/>
          <p:cNvSpPr>
            <a:spLocks noGrp="1" noChangeArrowheads="1"/>
            <a:extLst>
              <a:ext uri="smNativeData">
                <pr:smNativeData xmlns:pr="smNativeData" val="SMDATA_13_Xb3cZBMAAAAlAAAAZAAAAA0AAAAAbAAAADYAAABsAAAANg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QAgAAj/3//3A1AAD5CQAAAAAAACYAAAAIAAAAPTAAAP8fAAA="/>
              </a:ext>
            </a:extLst>
          </p:cNvSpPr>
          <p:nvPr>
            <p:ph type="title"/>
          </p:nvPr>
        </p:nvSpPr>
        <p:spPr>
          <a:xfrm>
            <a:off x="457200" y="-396875"/>
            <a:ext cx="8229600" cy="2018030"/>
          </a:xfrm>
          <a:noFill/>
          <a:ln>
            <a:noFill/>
          </a:ln>
        </p:spPr>
        <p:txBody>
          <a:bodyPr vert="horz" wrap="square" lIns="68580" tIns="34290" rIns="68580" bIns="34290" numCol="1" spcCol="215900" anchor="ctr">
            <a:prstTxWarp prst="textNoShape">
              <a:avLst/>
            </a:prstTxWarp>
          </a:bodyPr>
          <a:lstStyle/>
          <a:p>
            <a:pPr marL="228600" indent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700" b="1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INFORMAÇÕES IMPORTANTES!</a:t>
            </a:r>
            <a:endParaRPr lang="en-us" sz="1700" b="1"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</p:txBody>
      </p:sp>
      <p:sp>
        <p:nvSpPr>
          <p:cNvPr id="3" name="Google Shape;156;g1e53ecdf47f_0_21"/>
          <p:cNvSpPr>
            <a:spLocks noGrp="1" noChangeArrowheads="1"/>
            <a:extLst>
              <a:ext uri="smNativeData">
                <pr:smNativeData xmlns:pr="smNativeData" val="SMDATA_13_Xb3cZBMAAAAlAAAAZAAAAA0AAAAAAAAAAAAAAAAAAAAAA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BQ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BYAgAA0wYAAPg0AABKFQAAAAAAACYAAAAIAAAAPTAAAP8fAAA="/>
              </a:ext>
            </a:extLst>
          </p:cNvSpPr>
          <p:nvPr>
            <p:ph type="subTitle" idx="1"/>
          </p:nvPr>
        </p:nvSpPr>
        <p:spPr>
          <a:xfrm>
            <a:off x="381000" y="1109345"/>
            <a:ext cx="8229600" cy="2351405"/>
          </a:xfrm>
          <a:noFill/>
          <a:ln>
            <a:noFill/>
          </a:ln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/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"/>
              <a:defRPr sz="1800"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t>O estado foi piloto na formação em Microplanejamento (OPAS) - 22 a 28 de abril 2023;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"/>
              <a:defRPr sz="1800"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t>Contexto da febre amarela;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"/>
              <a:defRPr sz="1800"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t>13 municípios participantes (1ª e 7ª Região de saúde), SESAP, MS, total 108 participantes;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"/>
              <a:defRPr sz="1800"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t>Equipe Estadual APS e Imunização, passam por atualização do método do microplanejamento em agosto, nos estados de Paraná, Ceará e Bahia.</a:t>
            </a:r>
          </a:p>
        </p:txBody>
      </p:sp>
      <p:pic>
        <p:nvPicPr>
          <p:cNvPr id="4" name="Imagem1"/>
          <p:cNvPicPr>
            <a:extLst>
              <a:ext uri="smNativeData">
                <pr:smNativeData xmlns:pr="smNativeData" val="SMDATA_15_Xb3cZB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BREAAIsXAAASGwAAQB8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2766695" y="3827145"/>
            <a:ext cx="1633855" cy="12528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Imagem2"/>
          <p:cNvPicPr>
            <a:extLst>
              <a:ext uri="smNativeData">
                <pr:smNativeData xmlns:pr="smNativeData" val="SMDATA_15_Xb3cZB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vgkAADYIAADVAAAANgM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lCQAAIYXAAA7LwAAph8AAAAAAAAmAAAACAAAAP//////////"/>
              </a:ext>
            </a:extLst>
          </p:cNvPicPr>
          <p:nvPr/>
        </p:nvPicPr>
        <p:blipFill>
          <a:blip r:embed="rId4"/>
          <a:srcRect l="24940" t="21020" r="2130" b="8220"/>
          <a:stretch>
            <a:fillRect/>
          </a:stretch>
        </p:blipFill>
        <p:spPr>
          <a:xfrm>
            <a:off x="5946140" y="3823970"/>
            <a:ext cx="1731645" cy="13208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5;g1e53ecdf47f_0_21"/>
          <p:cNvSpPr>
            <a:spLocks noGrp="1" noChangeArrowheads="1"/>
            <a:extLst>
              <a:ext uri="smNativeData">
                <pr:smNativeData xmlns:pr="smNativeData" val="SMDATA_13_Xb3cZBMAAAAlAAAAZAAAAA0AAAAAbAAAADYAAABsAAAANg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QAgAARQEAAHA1AACLBgAAEAAAACYAAAAIAAAAPDAAAP8fAAA="/>
              </a:ext>
            </a:extLst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68580" tIns="34290" rIns="68580" bIns="34290" numCol="1" spcCol="215900" anchor="ctr">
            <a:prstTxWarp prst="textNoShape">
              <a:avLst/>
            </a:prstTxWarp>
          </a:bodyPr>
          <a:lstStyle/>
          <a:p>
            <a:pPr marL="228600" indent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700" b="1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TRANSFERÊNCIA DE RECURSOS PARA ESTADOS E MUNICÍPIOS</a:t>
            </a:r>
            <a:endParaRPr sz="1900"/>
          </a:p>
        </p:txBody>
      </p:sp>
      <p:sp>
        <p:nvSpPr>
          <p:cNvPr id="3" name="Google Shape;156;g1e53ecdf47f_0_21"/>
          <p:cNvSpPr>
            <a:spLocks noGrp="1" noChangeArrowheads="1"/>
            <a:extLst>
              <a:ext uri="smNativeData">
                <pr:smNativeData xmlns:pr="smNativeData" val="SMDATA_13_Xb3cZBMAAAAlAAAAZAAAAA0AAAAAAAAAAAAAAAAAAAAAA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CUAgAAugUAADQ1AAA1HAAAEAAAACYAAAAIAAAAPTAAAP8fAAA="/>
              </a:ext>
            </a:extLst>
          </p:cNvSpPr>
          <p:nvPr>
            <p:ph type="subTitle" idx="1"/>
          </p:nvPr>
        </p:nvSpPr>
        <p:spPr>
          <a:xfrm>
            <a:off x="419100" y="930910"/>
            <a:ext cx="8229600" cy="3654425"/>
          </a:xfrm>
          <a:noFill/>
          <a:ln>
            <a:noFill/>
          </a:ln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PORTARIA GM/MS Nº 844, DE 14 DE JULHO DE 2023 </a:t>
            </a:r>
            <a:endParaRPr sz="1500" b="1"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  <a:p>
            <a:pPr marL="4572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Art. 3º O incentivo financeiro de custeio de que trata esta Portaria será composto por até duas parcelas, a serem transferidas aos Municípios, Estados e Distrito Federal, nos valores descritos abaixo: </a:t>
            </a:r>
            <a:endParaRPr sz="1600"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  <a:p>
            <a:pPr marL="4572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I - primeira parcela: 60% (sessenta por cento) do valor total previsto nos Anexos I e II; e II - segunda parcela: 40% (quarenta por cento) do valor total previsto nos Anexos I e II.</a:t>
            </a:r>
            <a:endParaRPr sz="1600"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1;g1e53ecdf47f_0_29"/>
          <p:cNvSpPr>
            <a:spLocks noGrp="1" noChangeArrowheads="1"/>
            <a:extLst>
              <a:ext uri="smNativeData">
                <pr:smNativeData xmlns:pr="smNativeData" val="SMDATA_13_Xb3cZBMAAAAlAAAAZAAAAA0AAAAAbAAAADYAAABsAAAANg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QAgAARQEAAHA1AACLBgAAEAAAACYAAAAIAAAAPDAAAP8fAAA="/>
              </a:ext>
            </a:extLst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68580" tIns="34290" rIns="68580" bIns="34290" numCol="1" spcCol="215900" anchor="ctr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RECURSOS PARA OS ESTADOS</a:t>
            </a:r>
            <a:endParaRPr b="1"/>
          </a:p>
        </p:txBody>
      </p:sp>
      <p:sp>
        <p:nvSpPr>
          <p:cNvPr id="3" name="Google Shape;162;g1e53ecdf47f_0_29"/>
          <p:cNvSpPr>
            <a:spLocks noGrp="1" noChangeArrowheads="1"/>
            <a:extLst>
              <a:ext uri="smNativeData">
                <pr:smNativeData xmlns:pr="smNativeData" val="SMDATA_13_Xb3cZBMAAAAlAAAAZAAAAA0AAAAAAAAAAAAAAAAAAAAAA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QAgAAYgcAAHA1AABDHAAAEAAAACYAAAAIAAAAPDAAAP8fAAA="/>
              </a:ext>
            </a:extLst>
          </p:cNvSpPr>
          <p:nvPr>
            <p:ph type="subTitle" idx="1"/>
          </p:nvPr>
        </p:nvSpPr>
        <p:spPr>
          <a:noFill/>
          <a:ln>
            <a:noFill/>
          </a:ln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4" name="Google Shape;163;g1e53ecdf47f_0_29"/>
          <p:cNvPicPr>
            <a:extLst>
              <a:ext uri="smNativeData">
                <pr:smNativeData xmlns:pr="smNativeData" val="SMDATA_15_Xb3cZB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DYCAAAAAAAAAAAAABkAAAAZAAAAAAAAAAjAAAABAAAAGQAAAAXAAAAFAAAAAAAAAAAAAAA/38AAP9/AAAAAAAACQAAAAQAAAAzAgA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eQcAAEgFAABWLQAAIx0AABAAAAAmAAAACAAAAP//////////"/>
              </a:ext>
            </a:extLst>
          </p:cNvPicPr>
          <p:nvPr/>
        </p:nvPicPr>
        <p:blipFill>
          <a:blip r:embed="rId3"/>
          <a:srcRect l="0" t="0" r="22640" b="0"/>
          <a:stretch>
            <a:fillRect/>
          </a:stretch>
        </p:blipFill>
        <p:spPr>
          <a:xfrm>
            <a:off x="1214755" y="858520"/>
            <a:ext cx="6155055" cy="387794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Google Shape;164;g1e53ecdf47f_0_29"/>
          <p:cNvSpPr>
            <a:extLst>
              <a:ext uri="smNativeData">
                <pr:smNativeData xmlns:pr="smNativeData" val="SMDATA_13_Xb3cZBMAAAAlAAAAyAAAAA0AAAAAkAAAAJAAAACQAAAAkAAAAAAAAAABAAAAAAAAAAEAAABQAAAAAAAAAAAA6D8AAAAAAADgPwAAAAAAAOA/AAAAAAAA4D8AAAAAAADgPwAAAAAAAOA/AAAAAAAA4D8AAAAAAADgPwAAAAAAAOA/AAAAAAAA4D8CAAAAjAAAAAEAAAAAAAAA7uzhAP///wgAAAAAAAAAAAAAAAAAAAAAAAAAAAAAAAAAAAAAeAAAAAEAAABAAAAAAAAAAAAAAABaAAAAAAAAAAAAAAAAAAAAAAAAAAAAAAAAAAAAAAAAAAAAAAAAAAAAAAAAAAAAAAAAAAAAAAAAAAAAAAAAAAAAAAAAAAAAAAAAAAAAFAAAADwAAAABAAAAAAAAAB9JfQAPAAAAAQAAACMAAAAjAAAAIwAAAB4AAAAAAAAASwAAAEsAAAAAAAAASwAAAEs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GBheg4MAAAAEAAAAAAAAAAAAAAAAAAAAAAAAAAeAAAAaAAAAAAAAAAAAAAAAAAAAAAAAAAAAAAAECcAABAnAAAAAAAAAAAAAAAAAAAAAAAAAAAAAAAAAAAAAAAAAAAAABQAAAAAAAAAwMD/AAAAAABkAAAAMgAAAAAAAABkAAAAAAAAAH9/fwAKAAAAHwAAAFQAAADu7OEA////AQAAAAAAAAAAAAAAAAAAAAAAAAAAAAAAAAAAAAAAAAAAH0l9AH9/fwAfSX0DzMzMAMDA/wB/f38AAAAAAAAAAAAAAAAAAAAAAAAAAAAhAAAAGAAAABQAAABLCgAAcxQAAM8LAAA1FQAAEAAAACYAAAAIAAAA//////////8="/>
              </a:ext>
            </a:extLst>
          </p:cNvSpPr>
          <p:nvPr/>
        </p:nvSpPr>
        <p:spPr>
          <a:xfrm>
            <a:off x="1673225" y="3324225"/>
            <a:ext cx="246380" cy="12319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CE1"/>
          </a:solidFill>
          <a:ln w="9525" cap="flat" cmpd="sng" algn="ctr">
            <a:solidFill>
              <a:srgbClr val="1F497D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91440" rIns="91440" bIns="91440" numCol="1" spcCol="215900" anchor="ctr"/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" name="CaixaTexto1"/>
          <p:cNvSpPr txBox="1">
            <a:extLst>
              <a:ext uri="smNativeData">
                <pr:smNativeData xmlns:pr="smNativeData" val="SMDATA_13_Xb3cZBMAAAAlAAAAEgAAAE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MQBAAD/fwAA/38AAAAAAAAJAAAABAAAAOw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AkLAAAEBkAAIA4AABAHAAAECAAACYAAAAIAAAA//////////8="/>
              </a:ext>
            </a:extLst>
          </p:cNvSpPr>
          <p:nvPr/>
        </p:nvSpPr>
        <p:spPr>
          <a:xfrm>
            <a:off x="7175500" y="4074160"/>
            <a:ext cx="2009140" cy="5181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ctr">
              <a:defRPr b="1"/>
            </a:pPr>
            <a:r>
              <a:t>RN</a:t>
            </a:r>
          </a:p>
          <a:p>
            <a:pPr>
              <a:defRPr b="1">
                <a:solidFill>
                  <a:srgbClr val="FF0000"/>
                </a:solidFill>
              </a:defRPr>
            </a:pPr>
            <a:r>
              <a:t>R$ 189.951,25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9;g1e53ecdf47f_0_38"/>
          <p:cNvSpPr>
            <a:spLocks noGrp="1" noChangeArrowheads="1"/>
            <a:extLst>
              <a:ext uri="smNativeData">
                <pr:smNativeData xmlns:pr="smNativeData" val="SMDATA_13_Xb3cZBMAAAAlAAAAZAAAAA0AAAAAbAAAADYAAABsAAAANg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QAgAARQEAAHA1AACLBgAAEAAAACYAAAAIAAAAPDAAAP8fAAA="/>
              </a:ext>
            </a:extLst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68580" tIns="34290" rIns="68580" bIns="34290" numCol="1" spcCol="215900" anchor="ctr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RECURSOS PARA OS MUNICÍPIOS</a:t>
            </a:r>
            <a:endParaRPr b="1"/>
          </a:p>
        </p:txBody>
      </p:sp>
      <p:pic>
        <p:nvPicPr>
          <p:cNvPr id="3" name="Google Shape;170;g1e53ecdf47f_0_38"/>
          <p:cNvPicPr>
            <a:extLst>
              <a:ext uri="smNativeData">
                <pr:smNativeData xmlns:pr="smNativeData" val="SMDATA_15_Xb3cZB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Ijv//+n8P//HwEAAAAAAABkAAAAZAAAAAAAAAAjAAAABAAAAGQAAAAXAAAAFAAAAAAAAAAAAAAA/38AAP9/AAAAAAAACQAAAAQAAAAwCQA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0AIAAG77///2OQAAZx0AABAAAAAmAAAACAAAAP//////////"/>
              </a:ext>
            </a:extLst>
          </p:cNvPicPr>
          <p:nvPr/>
        </p:nvPicPr>
        <p:blipFill>
          <a:blip r:embed="rId3"/>
          <a:srcRect l="0" t="-42160" r="-39290" b="2870"/>
          <a:stretch>
            <a:fillRect/>
          </a:stretch>
        </p:blipFill>
        <p:spPr>
          <a:xfrm>
            <a:off x="457200" y="-742950"/>
            <a:ext cx="8964930" cy="552259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Google Shape;171;g1e53ecdf47f_0_38"/>
          <p:cNvSpPr>
            <a:extLst>
              <a:ext uri="smNativeData">
                <pr:smNativeData xmlns:pr="smNativeData" val="SMDATA_13_Xb3cZBMAAAAlAAAAyAAAAA0AAAAAkAAAAJAAAACQAAAAkAAAAAAAAAABAAAAAAAAAAEAAABQAAAAAAAAAAAA6D8AAAAAAADgPwAAAAAAAOA/AAAAAAAA4D8AAAAAAADgPwAAAAAAAOA/AAAAAAAA4D8AAAAAAADgPwAAAAAAAOA/AAAAAAAA4D8CAAAAjAAAAAEAAAAAAAAA7uzhAP///wgAAAAAAAAAAAAAAAAAAAAAAAAAAAAAAAAAAAAAeAAAAAEAAABAAAAAAAAAAAAAAABaAAAAAAAAAAAAAAAAAAAAAAAAAAAAAAAAAAAAAAAAAAAAAAAAAAAAAAAAAAAAAAAAAAAAAAAAAAAAAAAAAAAAAAAAAAAAAAAAAAAAFAAAADwAAAABAAAAAAAAAB9JfQAPAAAAAQAAACMAAAAjAAAAIwAAAB4AAAAAAAAASwAAAEsAAAAAAAAASwAAAEs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u7OEA////AQAAAAAAAAAAAAAAAAAAAAAAAAAAAAAAAAAAAAAAAAAAH0l9AH9/fwAfSX0DzMzMAMDA/wB/f38AAAAAAAAAAAAAAAAAAAAAAAAAAAAhAAAAGAAAABQAAAC7AwAA2xUAAD8FAACdFgAAEAAAACYAAAAIAAAA//////////8="/>
              </a:ext>
            </a:extLst>
          </p:cNvSpPr>
          <p:nvPr/>
        </p:nvSpPr>
        <p:spPr>
          <a:xfrm>
            <a:off x="606425" y="3552825"/>
            <a:ext cx="246380" cy="12319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CE1"/>
          </a:solidFill>
          <a:ln w="9525" cap="flat" cmpd="sng" algn="ctr">
            <a:solidFill>
              <a:srgbClr val="1F497D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91440" rIns="91440" bIns="91440" numCol="1" spcCol="215900" anchor="ctr"/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CaixaTexto1"/>
          <p:cNvSpPr txBox="1">
            <a:extLst>
              <a:ext uri="smNativeData">
                <pr:smNativeData xmlns:pr="smNativeData" val="SMDATA_13_Xb3cZBMAAAAlAAAAEgAAAE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MQB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kKwAAMhQAAEA4AABiFwAAECAAACYAAAAIAAAA//////////8="/>
              </a:ext>
            </a:extLst>
          </p:cNvSpPr>
          <p:nvPr/>
        </p:nvSpPr>
        <p:spPr>
          <a:xfrm>
            <a:off x="7134860" y="3282950"/>
            <a:ext cx="2009140" cy="5181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ctr">
              <a:defRPr b="1">
                <a:solidFill>
                  <a:schemeClr val="tx1"/>
                </a:solidFill>
              </a:defRPr>
            </a:pPr>
            <a:r>
              <a:t>MUNICÍPIOS RN</a:t>
            </a:r>
          </a:p>
          <a:p>
            <a:pPr algn="ctr">
              <a:defRPr b="1">
                <a:solidFill>
                  <a:srgbClr val="FF0000"/>
                </a:solidFill>
              </a:defRPr>
            </a:pPr>
            <a:r>
              <a:t>R$ 1.899.512,52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Iraci Nestor</dc:creator>
  <cp:keywords/>
  <dc:description/>
  <cp:lastModifiedBy>laianecosta</cp:lastModifiedBy>
  <cp:revision>0</cp:revision>
  <dcterms:created xsi:type="dcterms:W3CDTF">2023-03-24T04:34:13Z</dcterms:created>
  <dcterms:modified xsi:type="dcterms:W3CDTF">2023-08-16T12:13:17Z</dcterms:modified>
</cp:coreProperties>
</file>