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5" r:id="rId3"/>
    <p:sldId id="273" r:id="rId4"/>
    <p:sldId id="271" r:id="rId5"/>
    <p:sldId id="274" r:id="rId6"/>
  </p:sldIdLst>
  <p:sldSz cx="9144000" cy="6858000" type="screen4x3"/>
  <p:notesSz cx="6865938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14283" y="1071547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PRAZOS E PROVIDÊNCIAS DA GESTÃO MUNICIPAL DE SAÚDE</a:t>
            </a:r>
          </a:p>
          <a:p>
            <a:pPr algn="ctr"/>
            <a:endParaRPr lang="pt-BR" sz="2400" b="1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2000241"/>
          <a:ext cx="8643998" cy="3200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21999"/>
                <a:gridCol w="4321999"/>
              </a:tblGrid>
              <a:tr h="1072111">
                <a:tc>
                  <a:txBody>
                    <a:bodyPr/>
                    <a:lstStyle/>
                    <a:p>
                      <a:r>
                        <a:rPr lang="pt-BR" dirty="0" smtClean="0"/>
                        <a:t>30 DE MAIO 2019</a:t>
                      </a:r>
                    </a:p>
                    <a:p>
                      <a:r>
                        <a:rPr lang="pt-BR" dirty="0" smtClean="0"/>
                        <a:t>30 DE</a:t>
                      </a:r>
                      <a:r>
                        <a:rPr lang="pt-BR" baseline="0" dirty="0" smtClean="0"/>
                        <a:t> JULHO 2019</a:t>
                      </a:r>
                    </a:p>
                    <a:p>
                      <a:r>
                        <a:rPr lang="pt-BR" baseline="0" dirty="0" smtClean="0"/>
                        <a:t>30 AGOSTO 2019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RELATORIO 2º QUADRIMESTRE 2019</a:t>
                      </a:r>
                    </a:p>
                    <a:p>
                      <a:r>
                        <a:rPr lang="pt-BR" b="0" baseline="0" dirty="0" smtClean="0"/>
                        <a:t>SIOPS 3º BIMESTRE</a:t>
                      </a:r>
                    </a:p>
                    <a:p>
                      <a:r>
                        <a:rPr lang="pt-BR" b="0" dirty="0" smtClean="0"/>
                        <a:t>LOA 2020</a:t>
                      </a:r>
                    </a:p>
                    <a:p>
                      <a:endParaRPr lang="pt-BR" b="0" dirty="0"/>
                    </a:p>
                  </a:txBody>
                  <a:tcPr/>
                </a:tc>
              </a:tr>
              <a:tr h="169539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PRAZOS</a:t>
                      </a:r>
                      <a:r>
                        <a:rPr lang="pt-BR" b="1" baseline="0" dirty="0" smtClean="0"/>
                        <a:t> EXPIRADOS:</a:t>
                      </a:r>
                    </a:p>
                    <a:p>
                      <a:r>
                        <a:rPr lang="pt-BR" baseline="0" dirty="0" smtClean="0"/>
                        <a:t>MARÇO 2017</a:t>
                      </a:r>
                    </a:p>
                    <a:p>
                      <a:r>
                        <a:rPr lang="pt-BR" baseline="0" dirty="0" smtClean="0"/>
                        <a:t>MARÇO de 2019</a:t>
                      </a:r>
                    </a:p>
                    <a:p>
                      <a:r>
                        <a:rPr lang="pt-BR" baseline="0" dirty="0" smtClean="0"/>
                        <a:t>MARÇO de 2019</a:t>
                      </a:r>
                    </a:p>
                    <a:p>
                      <a:r>
                        <a:rPr lang="pt-BR" baseline="0" dirty="0" smtClean="0"/>
                        <a:t>ABRIL DE 2019</a:t>
                      </a:r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PMS  - 2018/2021</a:t>
                      </a:r>
                    </a:p>
                    <a:p>
                      <a:r>
                        <a:rPr lang="pt-BR" dirty="0" smtClean="0"/>
                        <a:t>PAS – 2019</a:t>
                      </a:r>
                    </a:p>
                    <a:p>
                      <a:r>
                        <a:rPr lang="pt-BR" dirty="0" smtClean="0"/>
                        <a:t>RAG – 2018</a:t>
                      </a:r>
                    </a:p>
                    <a:p>
                      <a:r>
                        <a:rPr lang="pt-BR" dirty="0" smtClean="0"/>
                        <a:t>LDO - 2019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844651" cy="28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428728" y="4929198"/>
            <a:ext cx="24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i="1" dirty="0" smtClean="0"/>
              <a:t>fonte: manual do gestor</a:t>
            </a:r>
            <a:endParaRPr lang="pt-BR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286000" y="1142984"/>
            <a:ext cx="4929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INSTRUMENTOS DE GESTÃO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(PPA, PAS E RAG )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284" y="2214553"/>
          <a:ext cx="8501121" cy="28597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  <a:gridCol w="944569"/>
              </a:tblGrid>
              <a:tr h="61913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( 27)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(14)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(26)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( 25)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( 21)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( 37)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( 5)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( 12)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C/ PAS 2018</a:t>
                      </a: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03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09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C/RAG 2017</a:t>
                      </a: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09</a:t>
                      </a:r>
                    </a:p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C/PMS  2018-2021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03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28662" y="2071678"/>
          <a:ext cx="7429554" cy="2291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8826"/>
                <a:gridCol w="928694"/>
                <a:gridCol w="928694"/>
                <a:gridCol w="857256"/>
                <a:gridCol w="857256"/>
                <a:gridCol w="1000132"/>
                <a:gridCol w="928696"/>
              </a:tblGrid>
              <a:tr h="78581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1º BIM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2019</a:t>
                      </a:r>
                      <a:endParaRPr lang="pt-BR" sz="16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2º BIM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3º BIM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4º BIM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5º BIM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6º BIM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TRANSMITIDOS</a:t>
                      </a: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115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98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01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NÃO TRANSMITIDOS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52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69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166</a:t>
                      </a:r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357290" y="157161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SIOPS HOMOLOGADOS POR REGIÃO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988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173</Words>
  <Application>Microsoft Office PowerPoint</Application>
  <PresentationFormat>Apresentação na tela (4:3)</PresentationFormat>
  <Paragraphs>76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Cliente</cp:lastModifiedBy>
  <cp:revision>103</cp:revision>
  <cp:lastPrinted>2017-06-19T16:41:24Z</cp:lastPrinted>
  <dcterms:created xsi:type="dcterms:W3CDTF">2016-09-28T14:25:04Z</dcterms:created>
  <dcterms:modified xsi:type="dcterms:W3CDTF">2019-07-17T12:24:05Z</dcterms:modified>
</cp:coreProperties>
</file>