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1685" y="361729"/>
            <a:ext cx="6529588" cy="368807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64406" y="4340180"/>
            <a:ext cx="8693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i="1" dirty="0" smtClean="0"/>
              <a:t>PRESTAÇÃO DE CONTAS MENSAL </a:t>
            </a:r>
            <a:endParaRPr lang="pt-BR" sz="5000" b="1" i="1" dirty="0"/>
          </a:p>
        </p:txBody>
      </p:sp>
    </p:spTree>
    <p:extLst>
      <p:ext uri="{BB962C8B-B14F-4D97-AF65-F5344CB8AC3E}">
        <p14:creationId xmlns:p14="http://schemas.microsoft.com/office/powerpoint/2010/main" xmlns="" val="36809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3341" y="953037"/>
            <a:ext cx="968566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002060"/>
                </a:solidFill>
              </a:rPr>
              <a:t>RECEITA MENSAL COSEMS R$ 56.108,00</a:t>
            </a:r>
          </a:p>
          <a:p>
            <a:endParaRPr lang="pt-BR" sz="4000" b="1" dirty="0" smtClean="0"/>
          </a:p>
          <a:p>
            <a:r>
              <a:rPr lang="pt-BR" sz="4000" b="1" i="1" dirty="0" smtClean="0">
                <a:solidFill>
                  <a:srgbClr val="002060"/>
                </a:solidFill>
              </a:rPr>
              <a:t>DESPESA MENSAL FUNCIONÁRIOS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 smtClean="0"/>
              <a:t>Assistente financeiro R$ 3.209,07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 smtClean="0"/>
              <a:t>Assessor comunicação R$ 2.247,17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 smtClean="0"/>
              <a:t>Secretária administrativa R$ 3.000,65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 smtClean="0"/>
              <a:t>Secretário Executivo R$ 6.255,47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 smtClean="0"/>
              <a:t>Assessoria Técnica (2) R$  4.134,00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/>
              <a:t>Contador R$ 1.000,00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500" b="1" dirty="0"/>
              <a:t>Diarista R$ </a:t>
            </a:r>
            <a:r>
              <a:rPr lang="pt-BR" sz="2500" b="1" dirty="0" smtClean="0"/>
              <a:t>450,00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5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i="1" dirty="0" smtClean="0">
                <a:solidFill>
                  <a:srgbClr val="002060"/>
                </a:solidFill>
              </a:rPr>
              <a:t>TOTAL FOLHA R$ 20.296,76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7773" y="3039414"/>
            <a:ext cx="3969309" cy="264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83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59099" y="850006"/>
            <a:ext cx="76174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 smtClean="0"/>
          </a:p>
          <a:p>
            <a:endParaRPr lang="pt-BR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/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19707" y="592428"/>
            <a:ext cx="10068782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002060"/>
                </a:solidFill>
              </a:rPr>
              <a:t>DESPESAS GERAIS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Encargos sociais R$ 10.000,00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Impostos (IPTU,IRRF,ISS) R$ 3.000,00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CAERN, COSERN, INTERNET, SITE, TELEFONE R$ 2.600,00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Material de Expediente R$ 1.000,00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Tarifa Bancaria R$ 100,00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Serviços de Manutenção R$ 500,00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Reunião COSEMS R$ 3.000,00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Aluguel da Sede COSEMS R$ 2.500,00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Diárias e ajuda de custo de deslocamento R$ 8.000,00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b="1" dirty="0" smtClean="0"/>
              <a:t>Eventos extra ( Acolhimento, Cursos, Congressos )  R$ 5.000,00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4000" b="1" dirty="0" smtClean="0">
                <a:solidFill>
                  <a:srgbClr val="002060"/>
                </a:solidFill>
              </a:rPr>
              <a:t>TOTAL DESPESAS GERAIS R$ 35.700,00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91180" y="193183"/>
            <a:ext cx="2092573" cy="21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13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71223" y="1622738"/>
            <a:ext cx="8544327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TOTAL RECEITA R$ +56.508,00</a:t>
            </a:r>
          </a:p>
          <a:p>
            <a:endParaRPr lang="pt-BR" sz="3600" b="1" dirty="0" smtClean="0"/>
          </a:p>
          <a:p>
            <a:endParaRPr lang="pt-BR" dirty="0"/>
          </a:p>
          <a:p>
            <a:r>
              <a:rPr lang="pt-BR" sz="3600" dirty="0">
                <a:solidFill>
                  <a:schemeClr val="tx1">
                    <a:lumMod val="95000"/>
                  </a:schemeClr>
                </a:solidFill>
              </a:rPr>
              <a:t>TOTAL FOLHA R$ </a:t>
            </a:r>
            <a:r>
              <a:rPr lang="pt-BR" sz="3600" dirty="0" smtClean="0">
                <a:solidFill>
                  <a:schemeClr val="tx1">
                    <a:lumMod val="95000"/>
                  </a:schemeClr>
                </a:solidFill>
              </a:rPr>
              <a:t>-20.296,76</a:t>
            </a:r>
          </a:p>
          <a:p>
            <a:r>
              <a:rPr lang="pt-BR" sz="3600" dirty="0">
                <a:solidFill>
                  <a:schemeClr val="tx1">
                    <a:lumMod val="95000"/>
                  </a:schemeClr>
                </a:solidFill>
              </a:rPr>
              <a:t>TOTAL DESPESAS GERAIS R$ </a:t>
            </a:r>
            <a:r>
              <a:rPr lang="pt-BR" sz="3600" dirty="0" smtClean="0">
                <a:solidFill>
                  <a:schemeClr val="tx1">
                    <a:lumMod val="95000"/>
                  </a:schemeClr>
                </a:solidFill>
              </a:rPr>
              <a:t>-35.700,00</a:t>
            </a:r>
            <a:endParaRPr lang="pt-BR" sz="3600" dirty="0">
              <a:solidFill>
                <a:schemeClr val="tx1">
                  <a:lumMod val="95000"/>
                </a:schemeClr>
              </a:solidFill>
            </a:endParaRPr>
          </a:p>
          <a:p>
            <a:endParaRPr lang="pt-BR" sz="3600" b="1" i="1" dirty="0">
              <a:solidFill>
                <a:srgbClr val="002060"/>
              </a:solidFill>
            </a:endParaRPr>
          </a:p>
          <a:p>
            <a:endParaRPr lang="pt-BR" sz="3600" b="1" dirty="0">
              <a:solidFill>
                <a:srgbClr val="002060"/>
              </a:solidFill>
            </a:endParaRPr>
          </a:p>
          <a:p>
            <a:r>
              <a:rPr lang="pt-BR" sz="4000" b="1" dirty="0" smtClean="0">
                <a:solidFill>
                  <a:srgbClr val="002060"/>
                </a:solidFill>
              </a:rPr>
              <a:t>SALDO MENSAL R$ =511,24</a:t>
            </a:r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119" y="1133191"/>
            <a:ext cx="1524000" cy="14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44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46219" y="759854"/>
            <a:ext cx="10200067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COMPARATIVO RECEITAS DE ESTADOS BRASILEIROS</a:t>
            </a:r>
          </a:p>
          <a:p>
            <a:pPr algn="ctr"/>
            <a:endParaRPr lang="pt-BR" sz="4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 smtClean="0"/>
              <a:t>RN 167 MUNICIPIOS R$ 56.180,00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5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 smtClean="0"/>
              <a:t>SE </a:t>
            </a:r>
            <a:r>
              <a:rPr lang="pt-BR" sz="2500" dirty="0" smtClean="0"/>
              <a:t>75 </a:t>
            </a:r>
            <a:r>
              <a:rPr lang="pt-BR" sz="2500" dirty="0" smtClean="0"/>
              <a:t>MUNICIPIOS R</a:t>
            </a:r>
            <a:r>
              <a:rPr lang="pt-BR" sz="2500" smtClean="0"/>
              <a:t>$ </a:t>
            </a:r>
            <a:r>
              <a:rPr lang="pt-BR" sz="2500" smtClean="0"/>
              <a:t>62</a:t>
            </a:r>
            <a:r>
              <a:rPr lang="pt-BR" sz="2500" smtClean="0"/>
              <a:t>.000,00</a:t>
            </a:r>
            <a:endParaRPr lang="pt-BR" sz="25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5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 smtClean="0"/>
              <a:t>PA 144 MUNICIPIOS R$ 111.000,00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017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9104" y="2459865"/>
            <a:ext cx="82811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i="1" dirty="0" smtClean="0">
                <a:solidFill>
                  <a:srgbClr val="002060"/>
                </a:solidFill>
              </a:rPr>
              <a:t>OBRIGADA</a:t>
            </a:r>
          </a:p>
          <a:p>
            <a:pPr algn="ctr"/>
            <a:endParaRPr lang="pt-BR" sz="6000" b="1" i="1" dirty="0"/>
          </a:p>
          <a:p>
            <a:pPr algn="ctr"/>
            <a:endParaRPr lang="pt-BR" sz="6000" b="1" i="1" dirty="0" smtClean="0"/>
          </a:p>
          <a:p>
            <a:endParaRPr lang="pt-BR" dirty="0"/>
          </a:p>
          <a:p>
            <a:pPr algn="r"/>
            <a:r>
              <a:rPr lang="pt-BR" sz="3000" dirty="0" smtClean="0">
                <a:solidFill>
                  <a:srgbClr val="002060"/>
                </a:solidFill>
              </a:rPr>
              <a:t>DEBORA COSTA</a:t>
            </a:r>
          </a:p>
          <a:p>
            <a:pPr algn="r"/>
            <a:r>
              <a:rPr lang="pt-BR" sz="3000" dirty="0" smtClean="0">
                <a:solidFill>
                  <a:srgbClr val="002060"/>
                </a:solidFill>
              </a:rPr>
              <a:t>PRESIDENTE COSEMS RN</a:t>
            </a:r>
            <a:endParaRPr lang="pt-BR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4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</TotalTime>
  <Words>191</Words>
  <Application>Microsoft Office PowerPoint</Application>
  <PresentationFormat>Personalizar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Fatia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Cliente</cp:lastModifiedBy>
  <cp:revision>15</cp:revision>
  <dcterms:created xsi:type="dcterms:W3CDTF">2017-05-15T11:34:47Z</dcterms:created>
  <dcterms:modified xsi:type="dcterms:W3CDTF">2017-05-17T11:56:04Z</dcterms:modified>
</cp:coreProperties>
</file>